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6" r:id="rId3"/>
    <p:sldId id="273" r:id="rId4"/>
    <p:sldId id="279" r:id="rId5"/>
    <p:sldId id="280" r:id="rId6"/>
    <p:sldId id="281" r:id="rId7"/>
    <p:sldId id="282" r:id="rId8"/>
    <p:sldId id="283" r:id="rId9"/>
    <p:sldId id="285" r:id="rId10"/>
    <p:sldId id="284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800" units="cm"/>
          <inkml:channel name="Y" type="integer" max="6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08-04-01T19:41:48.71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6921 10890</inkml:trace>
  <inkml:trace contextRef="#ctx0" brushRef="#br0" timeOffset="1191">7207 10954</inkml:trace>
  <inkml:trace contextRef="#ctx0" brushRef="#br0" timeOffset="1743">9017 11207</inkml:trace>
  <inkml:trace contextRef="#ctx0" brushRef="#br0" timeOffset="2319">10350 11207,'32'0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CC8E3-1279-4497-A292-3406B3D1408E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4808C-37D7-4135-B43F-FBD8179A19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8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500" dist="18500" dir="5400000" algn="tl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xmlns:mc="http://schemas.openxmlformats.org/markup-compatibility/2006" xmlns:a14="http://schemas.microsoft.com/office/drawing/2010/main" val="FBFBFB" mc:Ignorable="">
              <a:alpha val="45098"/>
            </a:srgbClr>
          </a:solidFill>
          <a:ln w="6350" cap="rnd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xmlns:mc="http://schemas.openxmlformats.org/markup-compatibility/2006" xmlns:a14="http://schemas.microsoft.com/office/drawing/2010/main" val="FBFBFB" mc:Ignorable="">
              <a:alpha val="45098"/>
            </a:srgbClr>
          </a:solidFill>
          <a:ln w="6350" cap="rnd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777777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Terms: Undefined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30, 2010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 the figure below to:</a:t>
            </a:r>
          </a:p>
          <a:p>
            <a:pPr lvl="1"/>
            <a:r>
              <a:rPr lang="en-US" dirty="0" smtClean="0"/>
              <a:t>Identify at least one plane</a:t>
            </a:r>
          </a:p>
          <a:p>
            <a:pPr lvl="1"/>
            <a:r>
              <a:rPr lang="en-US" dirty="0" smtClean="0"/>
              <a:t>Identify at least two points</a:t>
            </a:r>
          </a:p>
          <a:p>
            <a:pPr lvl="1"/>
            <a:r>
              <a:rPr lang="en-US" dirty="0" smtClean="0"/>
              <a:t>Identify at least two lines</a:t>
            </a:r>
          </a:p>
          <a:p>
            <a:pPr lvl="1"/>
            <a:r>
              <a:rPr lang="en-US" dirty="0" smtClean="0"/>
              <a:t>Identify three collinear points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09800" y="4267200"/>
          <a:ext cx="3876675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Bitmap Image" r:id="rId4" imgW="3877216" imgH="2266667" progId="PBrush">
                  <p:embed/>
                </p:oleObj>
              </mc:Choice>
              <mc:Fallback>
                <p:oleObj name="Bitmap Image" r:id="rId4" imgW="3877216" imgH="226666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267200"/>
                        <a:ext cx="3876675" cy="226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Group 55"/>
          <p:cNvGrpSpPr/>
          <p:nvPr/>
        </p:nvGrpSpPr>
        <p:grpSpPr>
          <a:xfrm>
            <a:off x="3864768" y="2143125"/>
            <a:ext cx="4057650" cy="3711862"/>
            <a:chOff x="3864768" y="2143125"/>
            <a:chExt cx="4057650" cy="3711862"/>
          </a:xfrm>
        </p:grpSpPr>
        <p:sp>
          <p:nvSpPr>
            <p:cNvPr id="4" name="SMARTInkAnnotation0"/>
            <p:cNvSpPr/>
            <p:nvPr/>
          </p:nvSpPr>
          <p:spPr>
            <a:xfrm>
              <a:off x="6193925" y="2151697"/>
              <a:ext cx="41551" cy="257163"/>
            </a:xfrm>
            <a:custGeom>
              <a:avLst/>
              <a:gdLst/>
              <a:ahLst/>
              <a:cxnLst/>
              <a:rect l="0" t="0" r="0" b="0"/>
              <a:pathLst>
                <a:path w="41551" h="257163">
                  <a:moveTo>
                    <a:pt x="6850" y="0"/>
                  </a:moveTo>
                  <a:lnTo>
                    <a:pt x="0" y="0"/>
                  </a:lnTo>
                  <a:lnTo>
                    <a:pt x="696" y="3810"/>
                  </a:lnTo>
                  <a:lnTo>
                    <a:pt x="3585" y="18203"/>
                  </a:lnTo>
                  <a:lnTo>
                    <a:pt x="4674" y="24518"/>
                  </a:lnTo>
                  <a:lnTo>
                    <a:pt x="5399" y="29680"/>
                  </a:lnTo>
                  <a:lnTo>
                    <a:pt x="5883" y="34075"/>
                  </a:lnTo>
                  <a:lnTo>
                    <a:pt x="6999" y="38909"/>
                  </a:lnTo>
                  <a:lnTo>
                    <a:pt x="8537" y="44037"/>
                  </a:lnTo>
                  <a:lnTo>
                    <a:pt x="10355" y="49360"/>
                  </a:lnTo>
                  <a:lnTo>
                    <a:pt x="11569" y="53862"/>
                  </a:lnTo>
                  <a:lnTo>
                    <a:pt x="12376" y="57816"/>
                  </a:lnTo>
                  <a:lnTo>
                    <a:pt x="12916" y="61404"/>
                  </a:lnTo>
                  <a:lnTo>
                    <a:pt x="14068" y="66653"/>
                  </a:lnTo>
                  <a:lnTo>
                    <a:pt x="17466" y="80106"/>
                  </a:lnTo>
                  <a:lnTo>
                    <a:pt x="18690" y="86742"/>
                  </a:lnTo>
                  <a:lnTo>
                    <a:pt x="19505" y="93070"/>
                  </a:lnTo>
                  <a:lnTo>
                    <a:pt x="20049" y="99194"/>
                  </a:lnTo>
                  <a:lnTo>
                    <a:pt x="20412" y="105182"/>
                  </a:lnTo>
                  <a:lnTo>
                    <a:pt x="20654" y="111079"/>
                  </a:lnTo>
                  <a:lnTo>
                    <a:pt x="20922" y="123663"/>
                  </a:lnTo>
                  <a:lnTo>
                    <a:pt x="21042" y="138782"/>
                  </a:lnTo>
                  <a:lnTo>
                    <a:pt x="21867" y="145861"/>
                  </a:lnTo>
                  <a:lnTo>
                    <a:pt x="23212" y="152486"/>
                  </a:lnTo>
                  <a:lnTo>
                    <a:pt x="24901" y="158807"/>
                  </a:lnTo>
                  <a:lnTo>
                    <a:pt x="26028" y="165879"/>
                  </a:lnTo>
                  <a:lnTo>
                    <a:pt x="26779" y="173451"/>
                  </a:lnTo>
                  <a:lnTo>
                    <a:pt x="27280" y="181356"/>
                  </a:lnTo>
                  <a:lnTo>
                    <a:pt x="27613" y="188532"/>
                  </a:lnTo>
                  <a:lnTo>
                    <a:pt x="27985" y="201585"/>
                  </a:lnTo>
                  <a:lnTo>
                    <a:pt x="28242" y="228747"/>
                  </a:lnTo>
                  <a:lnTo>
                    <a:pt x="28254" y="232508"/>
                  </a:lnTo>
                  <a:lnTo>
                    <a:pt x="29057" y="235968"/>
                  </a:lnTo>
                  <a:lnTo>
                    <a:pt x="30386" y="239227"/>
                  </a:lnTo>
                  <a:lnTo>
                    <a:pt x="32066" y="242352"/>
                  </a:lnTo>
                  <a:lnTo>
                    <a:pt x="33185" y="245388"/>
                  </a:lnTo>
                  <a:lnTo>
                    <a:pt x="34429" y="251302"/>
                  </a:lnTo>
                  <a:lnTo>
                    <a:pt x="35130" y="255435"/>
                  </a:lnTo>
                  <a:lnTo>
                    <a:pt x="36022" y="256015"/>
                  </a:lnTo>
                  <a:lnTo>
                    <a:pt x="37410" y="256401"/>
                  </a:lnTo>
                  <a:lnTo>
                    <a:pt x="41550" y="257022"/>
                  </a:lnTo>
                  <a:lnTo>
                    <a:pt x="41095" y="257073"/>
                  </a:lnTo>
                  <a:lnTo>
                    <a:pt x="36328" y="257162"/>
                  </a:lnTo>
                  <a:lnTo>
                    <a:pt x="36027" y="256214"/>
                  </a:lnTo>
                  <a:lnTo>
                    <a:pt x="35692" y="252620"/>
                  </a:lnTo>
                  <a:lnTo>
                    <a:pt x="34809" y="251281"/>
                  </a:lnTo>
                  <a:lnTo>
                    <a:pt x="33427" y="250388"/>
                  </a:lnTo>
                  <a:lnTo>
                    <a:pt x="28281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6115057" y="2143156"/>
              <a:ext cx="234315" cy="135903"/>
            </a:xfrm>
            <a:custGeom>
              <a:avLst/>
              <a:gdLst/>
              <a:ahLst/>
              <a:cxnLst/>
              <a:rect l="0" t="0" r="0" b="0"/>
              <a:pathLst>
                <a:path w="234315" h="135903">
                  <a:moveTo>
                    <a:pt x="7136" y="42831"/>
                  </a:moveTo>
                  <a:lnTo>
                    <a:pt x="985" y="35450"/>
                  </a:lnTo>
                  <a:lnTo>
                    <a:pt x="434" y="32248"/>
                  </a:lnTo>
                  <a:lnTo>
                    <a:pt x="79" y="26982"/>
                  </a:lnTo>
                  <a:lnTo>
                    <a:pt x="31" y="23722"/>
                  </a:lnTo>
                  <a:lnTo>
                    <a:pt x="0" y="18419"/>
                  </a:lnTo>
                  <a:lnTo>
                    <a:pt x="791" y="17984"/>
                  </a:lnTo>
                  <a:lnTo>
                    <a:pt x="3787" y="17500"/>
                  </a:lnTo>
                  <a:lnTo>
                    <a:pt x="5698" y="16419"/>
                  </a:lnTo>
                  <a:lnTo>
                    <a:pt x="9936" y="12677"/>
                  </a:lnTo>
                  <a:lnTo>
                    <a:pt x="12972" y="11298"/>
                  </a:lnTo>
                  <a:lnTo>
                    <a:pt x="16583" y="10379"/>
                  </a:lnTo>
                  <a:lnTo>
                    <a:pt x="20578" y="9767"/>
                  </a:lnTo>
                  <a:lnTo>
                    <a:pt x="27133" y="9086"/>
                  </a:lnTo>
                  <a:lnTo>
                    <a:pt x="29992" y="8904"/>
                  </a:lnTo>
                  <a:lnTo>
                    <a:pt x="34280" y="7831"/>
                  </a:lnTo>
                  <a:lnTo>
                    <a:pt x="39520" y="6163"/>
                  </a:lnTo>
                  <a:lnTo>
                    <a:pt x="45394" y="4098"/>
                  </a:lnTo>
                  <a:lnTo>
                    <a:pt x="50898" y="2721"/>
                  </a:lnTo>
                  <a:lnTo>
                    <a:pt x="56154" y="1804"/>
                  </a:lnTo>
                  <a:lnTo>
                    <a:pt x="61246" y="1192"/>
                  </a:lnTo>
                  <a:lnTo>
                    <a:pt x="67022" y="784"/>
                  </a:lnTo>
                  <a:lnTo>
                    <a:pt x="79790" y="331"/>
                  </a:lnTo>
                  <a:lnTo>
                    <a:pt x="121543" y="0"/>
                  </a:lnTo>
                  <a:lnTo>
                    <a:pt x="135795" y="1895"/>
                  </a:lnTo>
                  <a:lnTo>
                    <a:pt x="177031" y="9080"/>
                  </a:lnTo>
                  <a:lnTo>
                    <a:pt x="192630" y="12710"/>
                  </a:lnTo>
                  <a:lnTo>
                    <a:pt x="203823" y="16083"/>
                  </a:lnTo>
                  <a:lnTo>
                    <a:pt x="212080" y="19284"/>
                  </a:lnTo>
                  <a:lnTo>
                    <a:pt x="217584" y="22370"/>
                  </a:lnTo>
                  <a:lnTo>
                    <a:pt x="221253" y="25381"/>
                  </a:lnTo>
                  <a:lnTo>
                    <a:pt x="230935" y="37056"/>
                  </a:lnTo>
                  <a:lnTo>
                    <a:pt x="232536" y="39933"/>
                  </a:lnTo>
                  <a:lnTo>
                    <a:pt x="233602" y="42804"/>
                  </a:lnTo>
                  <a:lnTo>
                    <a:pt x="234314" y="45671"/>
                  </a:lnTo>
                  <a:lnTo>
                    <a:pt x="233994" y="49487"/>
                  </a:lnTo>
                  <a:lnTo>
                    <a:pt x="232988" y="53936"/>
                  </a:lnTo>
                  <a:lnTo>
                    <a:pt x="229461" y="65662"/>
                  </a:lnTo>
                  <a:lnTo>
                    <a:pt x="226862" y="69806"/>
                  </a:lnTo>
                  <a:lnTo>
                    <a:pt x="225057" y="72244"/>
                  </a:lnTo>
                  <a:lnTo>
                    <a:pt x="218819" y="80034"/>
                  </a:lnTo>
                  <a:lnTo>
                    <a:pt x="214933" y="84778"/>
                  </a:lnTo>
                  <a:lnTo>
                    <a:pt x="210756" y="88893"/>
                  </a:lnTo>
                  <a:lnTo>
                    <a:pt x="206382" y="92589"/>
                  </a:lnTo>
                  <a:lnTo>
                    <a:pt x="201879" y="96006"/>
                  </a:lnTo>
                  <a:lnTo>
                    <a:pt x="196496" y="99236"/>
                  </a:lnTo>
                  <a:lnTo>
                    <a:pt x="190526" y="102342"/>
                  </a:lnTo>
                  <a:lnTo>
                    <a:pt x="184165" y="105365"/>
                  </a:lnTo>
                  <a:lnTo>
                    <a:pt x="178337" y="108333"/>
                  </a:lnTo>
                  <a:lnTo>
                    <a:pt x="167627" y="114170"/>
                  </a:lnTo>
                  <a:lnTo>
                    <a:pt x="162549" y="116108"/>
                  </a:lnTo>
                  <a:lnTo>
                    <a:pt x="157576" y="117400"/>
                  </a:lnTo>
                  <a:lnTo>
                    <a:pt x="152673" y="118261"/>
                  </a:lnTo>
                  <a:lnTo>
                    <a:pt x="147817" y="119788"/>
                  </a:lnTo>
                  <a:lnTo>
                    <a:pt x="142992" y="121758"/>
                  </a:lnTo>
                  <a:lnTo>
                    <a:pt x="138188" y="124024"/>
                  </a:lnTo>
                  <a:lnTo>
                    <a:pt x="133398" y="125535"/>
                  </a:lnTo>
                  <a:lnTo>
                    <a:pt x="128617" y="126542"/>
                  </a:lnTo>
                  <a:lnTo>
                    <a:pt x="123842" y="127213"/>
                  </a:lnTo>
                  <a:lnTo>
                    <a:pt x="119071" y="127661"/>
                  </a:lnTo>
                  <a:lnTo>
                    <a:pt x="114303" y="127959"/>
                  </a:lnTo>
                  <a:lnTo>
                    <a:pt x="109538" y="128158"/>
                  </a:lnTo>
                  <a:lnTo>
                    <a:pt x="104772" y="129243"/>
                  </a:lnTo>
                  <a:lnTo>
                    <a:pt x="100008" y="130919"/>
                  </a:lnTo>
                  <a:lnTo>
                    <a:pt x="95245" y="132989"/>
                  </a:lnTo>
                  <a:lnTo>
                    <a:pt x="91275" y="134369"/>
                  </a:lnTo>
                  <a:lnTo>
                    <a:pt x="84748" y="135902"/>
                  </a:lnTo>
                  <a:lnTo>
                    <a:pt x="81896" y="135358"/>
                  </a:lnTo>
                  <a:lnTo>
                    <a:pt x="74090" y="130995"/>
                  </a:lnTo>
                  <a:lnTo>
                    <a:pt x="69173" y="129640"/>
                  </a:lnTo>
                  <a:lnTo>
                    <a:pt x="61941" y="128877"/>
                  </a:lnTo>
                  <a:lnTo>
                    <a:pt x="54772" y="128651"/>
                  </a:lnTo>
                  <a:lnTo>
                    <a:pt x="51413" y="128584"/>
                  </a:lnTo>
                  <a:lnTo>
                    <a:pt x="50942" y="127622"/>
                  </a:lnTo>
                  <a:lnTo>
                    <a:pt x="50417" y="124014"/>
                  </a:lnTo>
                  <a:lnTo>
                    <a:pt x="49999" y="1199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6415087" y="2143125"/>
              <a:ext cx="57151" cy="274321"/>
            </a:xfrm>
            <a:custGeom>
              <a:avLst/>
              <a:gdLst/>
              <a:ahLst/>
              <a:cxnLst/>
              <a:rect l="0" t="0" r="0" b="0"/>
              <a:pathLst>
                <a:path w="57151" h="274321">
                  <a:moveTo>
                    <a:pt x="0" y="0"/>
                  </a:moveTo>
                  <a:lnTo>
                    <a:pt x="3793" y="27304"/>
                  </a:lnTo>
                  <a:lnTo>
                    <a:pt x="5704" y="36300"/>
                  </a:lnTo>
                  <a:lnTo>
                    <a:pt x="7771" y="43250"/>
                  </a:lnTo>
                  <a:lnTo>
                    <a:pt x="9943" y="48836"/>
                  </a:lnTo>
                  <a:lnTo>
                    <a:pt x="11392" y="54465"/>
                  </a:lnTo>
                  <a:lnTo>
                    <a:pt x="12357" y="60122"/>
                  </a:lnTo>
                  <a:lnTo>
                    <a:pt x="13001" y="65799"/>
                  </a:lnTo>
                  <a:lnTo>
                    <a:pt x="13429" y="71488"/>
                  </a:lnTo>
                  <a:lnTo>
                    <a:pt x="13715" y="77186"/>
                  </a:lnTo>
                  <a:lnTo>
                    <a:pt x="13906" y="82890"/>
                  </a:lnTo>
                  <a:lnTo>
                    <a:pt x="14827" y="88597"/>
                  </a:lnTo>
                  <a:lnTo>
                    <a:pt x="16235" y="94307"/>
                  </a:lnTo>
                  <a:lnTo>
                    <a:pt x="17967" y="100019"/>
                  </a:lnTo>
                  <a:lnTo>
                    <a:pt x="19916" y="105732"/>
                  </a:lnTo>
                  <a:lnTo>
                    <a:pt x="22008" y="111445"/>
                  </a:lnTo>
                  <a:lnTo>
                    <a:pt x="24197" y="117159"/>
                  </a:lnTo>
                  <a:lnTo>
                    <a:pt x="25657" y="122873"/>
                  </a:lnTo>
                  <a:lnTo>
                    <a:pt x="26629" y="128588"/>
                  </a:lnTo>
                  <a:lnTo>
                    <a:pt x="27278" y="134303"/>
                  </a:lnTo>
                  <a:lnTo>
                    <a:pt x="28504" y="140017"/>
                  </a:lnTo>
                  <a:lnTo>
                    <a:pt x="30115" y="145732"/>
                  </a:lnTo>
                  <a:lnTo>
                    <a:pt x="31983" y="151447"/>
                  </a:lnTo>
                  <a:lnTo>
                    <a:pt x="33228" y="157162"/>
                  </a:lnTo>
                  <a:lnTo>
                    <a:pt x="34058" y="162877"/>
                  </a:lnTo>
                  <a:lnTo>
                    <a:pt x="34612" y="168592"/>
                  </a:lnTo>
                  <a:lnTo>
                    <a:pt x="35775" y="174307"/>
                  </a:lnTo>
                  <a:lnTo>
                    <a:pt x="37343" y="180022"/>
                  </a:lnTo>
                  <a:lnTo>
                    <a:pt x="39184" y="185737"/>
                  </a:lnTo>
                  <a:lnTo>
                    <a:pt x="40409" y="191452"/>
                  </a:lnTo>
                  <a:lnTo>
                    <a:pt x="41228" y="197167"/>
                  </a:lnTo>
                  <a:lnTo>
                    <a:pt x="41773" y="202882"/>
                  </a:lnTo>
                  <a:lnTo>
                    <a:pt x="42135" y="208597"/>
                  </a:lnTo>
                  <a:lnTo>
                    <a:pt x="42378" y="214312"/>
                  </a:lnTo>
                  <a:lnTo>
                    <a:pt x="42719" y="228917"/>
                  </a:lnTo>
                  <a:lnTo>
                    <a:pt x="42767" y="232621"/>
                  </a:lnTo>
                  <a:lnTo>
                    <a:pt x="43593" y="236043"/>
                  </a:lnTo>
                  <a:lnTo>
                    <a:pt x="44937" y="239277"/>
                  </a:lnTo>
                  <a:lnTo>
                    <a:pt x="46627" y="242385"/>
                  </a:lnTo>
                  <a:lnTo>
                    <a:pt x="47754" y="245410"/>
                  </a:lnTo>
                  <a:lnTo>
                    <a:pt x="49005" y="251311"/>
                  </a:lnTo>
                  <a:lnTo>
                    <a:pt x="49561" y="257109"/>
                  </a:lnTo>
                  <a:lnTo>
                    <a:pt x="49919" y="264041"/>
                  </a:lnTo>
                  <a:lnTo>
                    <a:pt x="50741" y="264610"/>
                  </a:lnTo>
                  <a:lnTo>
                    <a:pt x="52084" y="264989"/>
                  </a:lnTo>
                  <a:lnTo>
                    <a:pt x="53773" y="265242"/>
                  </a:lnTo>
                  <a:lnTo>
                    <a:pt x="54898" y="266363"/>
                  </a:lnTo>
                  <a:lnTo>
                    <a:pt x="55649" y="268062"/>
                  </a:lnTo>
                  <a:lnTo>
                    <a:pt x="57150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6536647" y="2288898"/>
              <a:ext cx="449941" cy="128432"/>
            </a:xfrm>
            <a:custGeom>
              <a:avLst/>
              <a:gdLst/>
              <a:ahLst/>
              <a:cxnLst/>
              <a:rect l="0" t="0" r="0" b="0"/>
              <a:pathLst>
                <a:path w="449941" h="128432">
                  <a:moveTo>
                    <a:pt x="64178" y="34249"/>
                  </a:moveTo>
                  <a:lnTo>
                    <a:pt x="64178" y="26868"/>
                  </a:lnTo>
                  <a:lnTo>
                    <a:pt x="64971" y="26471"/>
                  </a:lnTo>
                  <a:lnTo>
                    <a:pt x="67970" y="26030"/>
                  </a:lnTo>
                  <a:lnTo>
                    <a:pt x="69087" y="24959"/>
                  </a:lnTo>
                  <a:lnTo>
                    <a:pt x="69831" y="23294"/>
                  </a:lnTo>
                  <a:lnTo>
                    <a:pt x="71027" y="18327"/>
                  </a:lnTo>
                  <a:lnTo>
                    <a:pt x="69074" y="15107"/>
                  </a:lnTo>
                  <a:lnTo>
                    <a:pt x="67442" y="12915"/>
                  </a:lnTo>
                  <a:lnTo>
                    <a:pt x="63512" y="7940"/>
                  </a:lnTo>
                  <a:lnTo>
                    <a:pt x="61352" y="5280"/>
                  </a:lnTo>
                  <a:lnTo>
                    <a:pt x="59119" y="3506"/>
                  </a:lnTo>
                  <a:lnTo>
                    <a:pt x="54522" y="1536"/>
                  </a:lnTo>
                  <a:lnTo>
                    <a:pt x="45101" y="270"/>
                  </a:lnTo>
                  <a:lnTo>
                    <a:pt x="33218" y="0"/>
                  </a:lnTo>
                  <a:lnTo>
                    <a:pt x="30838" y="939"/>
                  </a:lnTo>
                  <a:lnTo>
                    <a:pt x="26076" y="4522"/>
                  </a:lnTo>
                  <a:lnTo>
                    <a:pt x="21314" y="6750"/>
                  </a:lnTo>
                  <a:lnTo>
                    <a:pt x="18933" y="7344"/>
                  </a:lnTo>
                  <a:lnTo>
                    <a:pt x="17345" y="8692"/>
                  </a:lnTo>
                  <a:lnTo>
                    <a:pt x="16287" y="10544"/>
                  </a:lnTo>
                  <a:lnTo>
                    <a:pt x="15582" y="12730"/>
                  </a:lnTo>
                  <a:lnTo>
                    <a:pt x="14318" y="14188"/>
                  </a:lnTo>
                  <a:lnTo>
                    <a:pt x="12681" y="15160"/>
                  </a:lnTo>
                  <a:lnTo>
                    <a:pt x="10797" y="15808"/>
                  </a:lnTo>
                  <a:lnTo>
                    <a:pt x="6586" y="19068"/>
                  </a:lnTo>
                  <a:lnTo>
                    <a:pt x="4352" y="21271"/>
                  </a:lnTo>
                  <a:lnTo>
                    <a:pt x="2863" y="24645"/>
                  </a:lnTo>
                  <a:lnTo>
                    <a:pt x="1870" y="28799"/>
                  </a:lnTo>
                  <a:lnTo>
                    <a:pt x="1208" y="33473"/>
                  </a:lnTo>
                  <a:lnTo>
                    <a:pt x="766" y="42304"/>
                  </a:lnTo>
                  <a:lnTo>
                    <a:pt x="276" y="67357"/>
                  </a:lnTo>
                  <a:lnTo>
                    <a:pt x="0" y="90837"/>
                  </a:lnTo>
                  <a:lnTo>
                    <a:pt x="755" y="95787"/>
                  </a:lnTo>
                  <a:lnTo>
                    <a:pt x="2052" y="100039"/>
                  </a:lnTo>
                  <a:lnTo>
                    <a:pt x="3710" y="103827"/>
                  </a:lnTo>
                  <a:lnTo>
                    <a:pt x="5610" y="107304"/>
                  </a:lnTo>
                  <a:lnTo>
                    <a:pt x="7670" y="110575"/>
                  </a:lnTo>
                  <a:lnTo>
                    <a:pt x="9837" y="113708"/>
                  </a:lnTo>
                  <a:lnTo>
                    <a:pt x="12075" y="115797"/>
                  </a:lnTo>
                  <a:lnTo>
                    <a:pt x="14362" y="117189"/>
                  </a:lnTo>
                  <a:lnTo>
                    <a:pt x="19018" y="118736"/>
                  </a:lnTo>
                  <a:lnTo>
                    <a:pt x="30852" y="119811"/>
                  </a:lnTo>
                  <a:lnTo>
                    <a:pt x="37988" y="119926"/>
                  </a:lnTo>
                  <a:lnTo>
                    <a:pt x="39574" y="118989"/>
                  </a:lnTo>
                  <a:lnTo>
                    <a:pt x="40631" y="117413"/>
                  </a:lnTo>
                  <a:lnTo>
                    <a:pt x="41336" y="115409"/>
                  </a:lnTo>
                  <a:lnTo>
                    <a:pt x="42600" y="114073"/>
                  </a:lnTo>
                  <a:lnTo>
                    <a:pt x="44236" y="113183"/>
                  </a:lnTo>
                  <a:lnTo>
                    <a:pt x="46120" y="112589"/>
                  </a:lnTo>
                  <a:lnTo>
                    <a:pt x="50332" y="109389"/>
                  </a:lnTo>
                  <a:lnTo>
                    <a:pt x="52566" y="107203"/>
                  </a:lnTo>
                  <a:lnTo>
                    <a:pt x="54849" y="104792"/>
                  </a:lnTo>
                  <a:lnTo>
                    <a:pt x="57165" y="102233"/>
                  </a:lnTo>
                  <a:lnTo>
                    <a:pt x="59503" y="99574"/>
                  </a:lnTo>
                  <a:lnTo>
                    <a:pt x="61061" y="95897"/>
                  </a:lnTo>
                  <a:lnTo>
                    <a:pt x="62100" y="91540"/>
                  </a:lnTo>
                  <a:lnTo>
                    <a:pt x="62792" y="86731"/>
                  </a:lnTo>
                  <a:lnTo>
                    <a:pt x="63254" y="82572"/>
                  </a:lnTo>
                  <a:lnTo>
                    <a:pt x="63562" y="78847"/>
                  </a:lnTo>
                  <a:lnTo>
                    <a:pt x="63767" y="75411"/>
                  </a:lnTo>
                  <a:lnTo>
                    <a:pt x="63904" y="72168"/>
                  </a:lnTo>
                  <a:lnTo>
                    <a:pt x="64056" y="66024"/>
                  </a:lnTo>
                  <a:lnTo>
                    <a:pt x="64167" y="48567"/>
                  </a:lnTo>
                  <a:lnTo>
                    <a:pt x="64174" y="39973"/>
                  </a:lnTo>
                  <a:lnTo>
                    <a:pt x="63381" y="37113"/>
                  </a:lnTo>
                  <a:lnTo>
                    <a:pt x="62060" y="34253"/>
                  </a:lnTo>
                  <a:lnTo>
                    <a:pt x="58027" y="27371"/>
                  </a:lnTo>
                  <a:lnTo>
                    <a:pt x="56901" y="26806"/>
                  </a:lnTo>
                  <a:lnTo>
                    <a:pt x="49918" y="25681"/>
                  </a:lnTo>
                  <a:lnTo>
                    <a:pt x="49899" y="30229"/>
                  </a:lnTo>
                  <a:lnTo>
                    <a:pt x="50689" y="32521"/>
                  </a:lnTo>
                  <a:lnTo>
                    <a:pt x="52010" y="35002"/>
                  </a:lnTo>
                  <a:lnTo>
                    <a:pt x="53684" y="37609"/>
                  </a:lnTo>
                  <a:lnTo>
                    <a:pt x="54801" y="40299"/>
                  </a:lnTo>
                  <a:lnTo>
                    <a:pt x="55545" y="43045"/>
                  </a:lnTo>
                  <a:lnTo>
                    <a:pt x="56042" y="45828"/>
                  </a:lnTo>
                  <a:lnTo>
                    <a:pt x="56373" y="48636"/>
                  </a:lnTo>
                  <a:lnTo>
                    <a:pt x="56593" y="51460"/>
                  </a:lnTo>
                  <a:lnTo>
                    <a:pt x="56740" y="54296"/>
                  </a:lnTo>
                  <a:lnTo>
                    <a:pt x="56904" y="59986"/>
                  </a:lnTo>
                  <a:lnTo>
                    <a:pt x="56946" y="62837"/>
                  </a:lnTo>
                  <a:lnTo>
                    <a:pt x="57769" y="65690"/>
                  </a:lnTo>
                  <a:lnTo>
                    <a:pt x="59112" y="68545"/>
                  </a:lnTo>
                  <a:lnTo>
                    <a:pt x="60800" y="71401"/>
                  </a:lnTo>
                  <a:lnTo>
                    <a:pt x="62719" y="74257"/>
                  </a:lnTo>
                  <a:lnTo>
                    <a:pt x="64793" y="77113"/>
                  </a:lnTo>
                  <a:lnTo>
                    <a:pt x="66969" y="79970"/>
                  </a:lnTo>
                  <a:lnTo>
                    <a:pt x="68420" y="82827"/>
                  </a:lnTo>
                  <a:lnTo>
                    <a:pt x="69387" y="85685"/>
                  </a:lnTo>
                  <a:lnTo>
                    <a:pt x="70032" y="88542"/>
                  </a:lnTo>
                  <a:lnTo>
                    <a:pt x="72049" y="90447"/>
                  </a:lnTo>
                  <a:lnTo>
                    <a:pt x="74981" y="91717"/>
                  </a:lnTo>
                  <a:lnTo>
                    <a:pt x="78524" y="92564"/>
                  </a:lnTo>
                  <a:lnTo>
                    <a:pt x="84576" y="96044"/>
                  </a:lnTo>
                  <a:lnTo>
                    <a:pt x="87302" y="98306"/>
                  </a:lnTo>
                  <a:lnTo>
                    <a:pt x="89912" y="100766"/>
                  </a:lnTo>
                  <a:lnTo>
                    <a:pt x="92447" y="103359"/>
                  </a:lnTo>
                  <a:lnTo>
                    <a:pt x="94930" y="106040"/>
                  </a:lnTo>
                  <a:lnTo>
                    <a:pt x="97379" y="107827"/>
                  </a:lnTo>
                  <a:lnTo>
                    <a:pt x="102217" y="109813"/>
                  </a:lnTo>
                  <a:lnTo>
                    <a:pt x="113195" y="110931"/>
                  </a:lnTo>
                  <a:lnTo>
                    <a:pt x="122710" y="111262"/>
                  </a:lnTo>
                  <a:lnTo>
                    <a:pt x="125424" y="110356"/>
                  </a:lnTo>
                  <a:lnTo>
                    <a:pt x="130557" y="106810"/>
                  </a:lnTo>
                  <a:lnTo>
                    <a:pt x="133037" y="104530"/>
                  </a:lnTo>
                  <a:lnTo>
                    <a:pt x="135484" y="102058"/>
                  </a:lnTo>
                  <a:lnTo>
                    <a:pt x="137909" y="99458"/>
                  </a:lnTo>
                  <a:lnTo>
                    <a:pt x="142720" y="94028"/>
                  </a:lnTo>
                  <a:lnTo>
                    <a:pt x="157042" y="77091"/>
                  </a:lnTo>
                  <a:lnTo>
                    <a:pt x="159425" y="74241"/>
                  </a:lnTo>
                  <a:lnTo>
                    <a:pt x="161013" y="70435"/>
                  </a:lnTo>
                  <a:lnTo>
                    <a:pt x="162072" y="65993"/>
                  </a:lnTo>
                  <a:lnTo>
                    <a:pt x="162778" y="61127"/>
                  </a:lnTo>
                  <a:lnTo>
                    <a:pt x="164043" y="56930"/>
                  </a:lnTo>
                  <a:lnTo>
                    <a:pt x="165679" y="53180"/>
                  </a:lnTo>
                  <a:lnTo>
                    <a:pt x="167564" y="49727"/>
                  </a:lnTo>
                  <a:lnTo>
                    <a:pt x="168821" y="45520"/>
                  </a:lnTo>
                  <a:lnTo>
                    <a:pt x="169659" y="40811"/>
                  </a:lnTo>
                  <a:lnTo>
                    <a:pt x="170217" y="35766"/>
                  </a:lnTo>
                  <a:lnTo>
                    <a:pt x="170590" y="31450"/>
                  </a:lnTo>
                  <a:lnTo>
                    <a:pt x="170838" y="27621"/>
                  </a:lnTo>
                  <a:lnTo>
                    <a:pt x="171004" y="24115"/>
                  </a:lnTo>
                  <a:lnTo>
                    <a:pt x="171186" y="17680"/>
                  </a:lnTo>
                  <a:lnTo>
                    <a:pt x="171314" y="8784"/>
                  </a:lnTo>
                  <a:lnTo>
                    <a:pt x="171328" y="3950"/>
                  </a:lnTo>
                  <a:lnTo>
                    <a:pt x="171334" y="27610"/>
                  </a:lnTo>
                  <a:lnTo>
                    <a:pt x="172128" y="30775"/>
                  </a:lnTo>
                  <a:lnTo>
                    <a:pt x="173451" y="33838"/>
                  </a:lnTo>
                  <a:lnTo>
                    <a:pt x="175127" y="36833"/>
                  </a:lnTo>
                  <a:lnTo>
                    <a:pt x="176244" y="39781"/>
                  </a:lnTo>
                  <a:lnTo>
                    <a:pt x="176988" y="42700"/>
                  </a:lnTo>
                  <a:lnTo>
                    <a:pt x="177485" y="45598"/>
                  </a:lnTo>
                  <a:lnTo>
                    <a:pt x="178609" y="49435"/>
                  </a:lnTo>
                  <a:lnTo>
                    <a:pt x="180153" y="53898"/>
                  </a:lnTo>
                  <a:lnTo>
                    <a:pt x="181976" y="58778"/>
                  </a:lnTo>
                  <a:lnTo>
                    <a:pt x="183191" y="62984"/>
                  </a:lnTo>
                  <a:lnTo>
                    <a:pt x="184001" y="66741"/>
                  </a:lnTo>
                  <a:lnTo>
                    <a:pt x="184541" y="70198"/>
                  </a:lnTo>
                  <a:lnTo>
                    <a:pt x="185695" y="73455"/>
                  </a:lnTo>
                  <a:lnTo>
                    <a:pt x="187258" y="76579"/>
                  </a:lnTo>
                  <a:lnTo>
                    <a:pt x="189093" y="79614"/>
                  </a:lnTo>
                  <a:lnTo>
                    <a:pt x="190317" y="82590"/>
                  </a:lnTo>
                  <a:lnTo>
                    <a:pt x="191133" y="85526"/>
                  </a:lnTo>
                  <a:lnTo>
                    <a:pt x="191677" y="88436"/>
                  </a:lnTo>
                  <a:lnTo>
                    <a:pt x="192039" y="91329"/>
                  </a:lnTo>
                  <a:lnTo>
                    <a:pt x="192281" y="94210"/>
                  </a:lnTo>
                  <a:lnTo>
                    <a:pt x="192443" y="97083"/>
                  </a:lnTo>
                  <a:lnTo>
                    <a:pt x="193344" y="99951"/>
                  </a:lnTo>
                  <a:lnTo>
                    <a:pt x="194739" y="102815"/>
                  </a:lnTo>
                  <a:lnTo>
                    <a:pt x="196462" y="105677"/>
                  </a:lnTo>
                  <a:lnTo>
                    <a:pt x="197611" y="108538"/>
                  </a:lnTo>
                  <a:lnTo>
                    <a:pt x="198377" y="111398"/>
                  </a:lnTo>
                  <a:lnTo>
                    <a:pt x="199882" y="119825"/>
                  </a:lnTo>
                  <a:lnTo>
                    <a:pt x="206057" y="119961"/>
                  </a:lnTo>
                  <a:lnTo>
                    <a:pt x="206389" y="119013"/>
                  </a:lnTo>
                  <a:lnTo>
                    <a:pt x="206757" y="115419"/>
                  </a:lnTo>
                  <a:lnTo>
                    <a:pt x="206965" y="112592"/>
                  </a:lnTo>
                  <a:lnTo>
                    <a:pt x="204897" y="109391"/>
                  </a:lnTo>
                  <a:lnTo>
                    <a:pt x="203234" y="107204"/>
                  </a:lnTo>
                  <a:lnTo>
                    <a:pt x="202126" y="103841"/>
                  </a:lnTo>
                  <a:lnTo>
                    <a:pt x="201387" y="99693"/>
                  </a:lnTo>
                  <a:lnTo>
                    <a:pt x="200894" y="95024"/>
                  </a:lnTo>
                  <a:lnTo>
                    <a:pt x="200566" y="90958"/>
                  </a:lnTo>
                  <a:lnTo>
                    <a:pt x="200347" y="87295"/>
                  </a:lnTo>
                  <a:lnTo>
                    <a:pt x="200201" y="83900"/>
                  </a:lnTo>
                  <a:lnTo>
                    <a:pt x="200897" y="80685"/>
                  </a:lnTo>
                  <a:lnTo>
                    <a:pt x="202155" y="77589"/>
                  </a:lnTo>
                  <a:lnTo>
                    <a:pt x="203788" y="74572"/>
                  </a:lnTo>
                  <a:lnTo>
                    <a:pt x="204876" y="70656"/>
                  </a:lnTo>
                  <a:lnTo>
                    <a:pt x="205601" y="66141"/>
                  </a:lnTo>
                  <a:lnTo>
                    <a:pt x="206085" y="61225"/>
                  </a:lnTo>
                  <a:lnTo>
                    <a:pt x="207201" y="56996"/>
                  </a:lnTo>
                  <a:lnTo>
                    <a:pt x="208739" y="53223"/>
                  </a:lnTo>
                  <a:lnTo>
                    <a:pt x="210558" y="49756"/>
                  </a:lnTo>
                  <a:lnTo>
                    <a:pt x="212565" y="46492"/>
                  </a:lnTo>
                  <a:lnTo>
                    <a:pt x="214696" y="43364"/>
                  </a:lnTo>
                  <a:lnTo>
                    <a:pt x="216911" y="40326"/>
                  </a:lnTo>
                  <a:lnTo>
                    <a:pt x="219180" y="37348"/>
                  </a:lnTo>
                  <a:lnTo>
                    <a:pt x="223820" y="31499"/>
                  </a:lnTo>
                  <a:lnTo>
                    <a:pt x="230894" y="22851"/>
                  </a:lnTo>
                  <a:lnTo>
                    <a:pt x="233266" y="20935"/>
                  </a:lnTo>
                  <a:lnTo>
                    <a:pt x="238018" y="18807"/>
                  </a:lnTo>
                  <a:lnTo>
                    <a:pt x="248505" y="17253"/>
                  </a:lnTo>
                  <a:lnTo>
                    <a:pt x="251405" y="19711"/>
                  </a:lnTo>
                  <a:lnTo>
                    <a:pt x="255942" y="24498"/>
                  </a:lnTo>
                  <a:lnTo>
                    <a:pt x="258679" y="27693"/>
                  </a:lnTo>
                  <a:lnTo>
                    <a:pt x="260520" y="29878"/>
                  </a:lnTo>
                  <a:lnTo>
                    <a:pt x="261748" y="32288"/>
                  </a:lnTo>
                  <a:lnTo>
                    <a:pt x="262566" y="34847"/>
                  </a:lnTo>
                  <a:lnTo>
                    <a:pt x="263112" y="37505"/>
                  </a:lnTo>
                  <a:lnTo>
                    <a:pt x="264269" y="40229"/>
                  </a:lnTo>
                  <a:lnTo>
                    <a:pt x="265834" y="42999"/>
                  </a:lnTo>
                  <a:lnTo>
                    <a:pt x="267671" y="45797"/>
                  </a:lnTo>
                  <a:lnTo>
                    <a:pt x="268897" y="48615"/>
                  </a:lnTo>
                  <a:lnTo>
                    <a:pt x="269713" y="51447"/>
                  </a:lnTo>
                  <a:lnTo>
                    <a:pt x="270257" y="54287"/>
                  </a:lnTo>
                  <a:lnTo>
                    <a:pt x="270620" y="57133"/>
                  </a:lnTo>
                  <a:lnTo>
                    <a:pt x="270863" y="59982"/>
                  </a:lnTo>
                  <a:lnTo>
                    <a:pt x="271024" y="62834"/>
                  </a:lnTo>
                  <a:lnTo>
                    <a:pt x="271925" y="65689"/>
                  </a:lnTo>
                  <a:lnTo>
                    <a:pt x="273320" y="68544"/>
                  </a:lnTo>
                  <a:lnTo>
                    <a:pt x="275043" y="71400"/>
                  </a:lnTo>
                  <a:lnTo>
                    <a:pt x="276192" y="74256"/>
                  </a:lnTo>
                  <a:lnTo>
                    <a:pt x="276958" y="77113"/>
                  </a:lnTo>
                  <a:lnTo>
                    <a:pt x="277469" y="79970"/>
                  </a:lnTo>
                  <a:lnTo>
                    <a:pt x="278603" y="81875"/>
                  </a:lnTo>
                  <a:lnTo>
                    <a:pt x="280153" y="83145"/>
                  </a:lnTo>
                  <a:lnTo>
                    <a:pt x="281980" y="83991"/>
                  </a:lnTo>
                  <a:lnTo>
                    <a:pt x="283197" y="85508"/>
                  </a:lnTo>
                  <a:lnTo>
                    <a:pt x="284010" y="87472"/>
                  </a:lnTo>
                  <a:lnTo>
                    <a:pt x="284551" y="89733"/>
                  </a:lnTo>
                  <a:lnTo>
                    <a:pt x="285706" y="91241"/>
                  </a:lnTo>
                  <a:lnTo>
                    <a:pt x="287269" y="92246"/>
                  </a:lnTo>
                  <a:lnTo>
                    <a:pt x="289106" y="92916"/>
                  </a:lnTo>
                  <a:lnTo>
                    <a:pt x="293262" y="96201"/>
                  </a:lnTo>
                  <a:lnTo>
                    <a:pt x="295482" y="98410"/>
                  </a:lnTo>
                  <a:lnTo>
                    <a:pt x="298549" y="99883"/>
                  </a:lnTo>
                  <a:lnTo>
                    <a:pt x="309657" y="101956"/>
                  </a:lnTo>
                  <a:lnTo>
                    <a:pt x="315626" y="102441"/>
                  </a:lnTo>
                  <a:lnTo>
                    <a:pt x="318328" y="101618"/>
                  </a:lnTo>
                  <a:lnTo>
                    <a:pt x="323448" y="98163"/>
                  </a:lnTo>
                  <a:lnTo>
                    <a:pt x="330486" y="95993"/>
                  </a:lnTo>
                  <a:lnTo>
                    <a:pt x="338906" y="94076"/>
                  </a:lnTo>
                  <a:lnTo>
                    <a:pt x="343373" y="92231"/>
                  </a:lnTo>
                  <a:lnTo>
                    <a:pt x="351777" y="88594"/>
                  </a:lnTo>
                  <a:lnTo>
                    <a:pt x="361765" y="85594"/>
                  </a:lnTo>
                  <a:lnTo>
                    <a:pt x="365756" y="83719"/>
                  </a:lnTo>
                  <a:lnTo>
                    <a:pt x="370005" y="81516"/>
                  </a:lnTo>
                  <a:lnTo>
                    <a:pt x="375219" y="76238"/>
                  </a:lnTo>
                  <a:lnTo>
                    <a:pt x="381076" y="68909"/>
                  </a:lnTo>
                  <a:lnTo>
                    <a:pt x="387362" y="60213"/>
                  </a:lnTo>
                  <a:lnTo>
                    <a:pt x="391553" y="53464"/>
                  </a:lnTo>
                  <a:lnTo>
                    <a:pt x="394346" y="48011"/>
                  </a:lnTo>
                  <a:lnTo>
                    <a:pt x="396209" y="43424"/>
                  </a:lnTo>
                  <a:lnTo>
                    <a:pt x="397451" y="39413"/>
                  </a:lnTo>
                  <a:lnTo>
                    <a:pt x="398278" y="35787"/>
                  </a:lnTo>
                  <a:lnTo>
                    <a:pt x="399607" y="27674"/>
                  </a:lnTo>
                  <a:lnTo>
                    <a:pt x="399789" y="24024"/>
                  </a:lnTo>
                  <a:lnTo>
                    <a:pt x="399869" y="19227"/>
                  </a:lnTo>
                  <a:lnTo>
                    <a:pt x="399905" y="13920"/>
                  </a:lnTo>
                  <a:lnTo>
                    <a:pt x="399121" y="12124"/>
                  </a:lnTo>
                  <a:lnTo>
                    <a:pt x="397804" y="10927"/>
                  </a:lnTo>
                  <a:lnTo>
                    <a:pt x="391863" y="7895"/>
                  </a:lnTo>
                  <a:lnTo>
                    <a:pt x="385499" y="4121"/>
                  </a:lnTo>
                  <a:lnTo>
                    <a:pt x="383167" y="3686"/>
                  </a:lnTo>
                  <a:lnTo>
                    <a:pt x="381612" y="4349"/>
                  </a:lnTo>
                  <a:lnTo>
                    <a:pt x="380576" y="5743"/>
                  </a:lnTo>
                  <a:lnTo>
                    <a:pt x="379091" y="6673"/>
                  </a:lnTo>
                  <a:lnTo>
                    <a:pt x="375324" y="7706"/>
                  </a:lnTo>
                  <a:lnTo>
                    <a:pt x="368741" y="8287"/>
                  </a:lnTo>
                  <a:lnTo>
                    <a:pt x="367233" y="9321"/>
                  </a:lnTo>
                  <a:lnTo>
                    <a:pt x="366227" y="10963"/>
                  </a:lnTo>
                  <a:lnTo>
                    <a:pt x="365556" y="13010"/>
                  </a:lnTo>
                  <a:lnTo>
                    <a:pt x="364315" y="15327"/>
                  </a:lnTo>
                  <a:lnTo>
                    <a:pt x="362695" y="17825"/>
                  </a:lnTo>
                  <a:lnTo>
                    <a:pt x="360820" y="20442"/>
                  </a:lnTo>
                  <a:lnTo>
                    <a:pt x="359570" y="23139"/>
                  </a:lnTo>
                  <a:lnTo>
                    <a:pt x="358737" y="25890"/>
                  </a:lnTo>
                  <a:lnTo>
                    <a:pt x="358182" y="28677"/>
                  </a:lnTo>
                  <a:lnTo>
                    <a:pt x="357812" y="32439"/>
                  </a:lnTo>
                  <a:lnTo>
                    <a:pt x="357565" y="36852"/>
                  </a:lnTo>
                  <a:lnTo>
                    <a:pt x="357291" y="45884"/>
                  </a:lnTo>
                  <a:lnTo>
                    <a:pt x="357136" y="56323"/>
                  </a:lnTo>
                  <a:lnTo>
                    <a:pt x="357074" y="84489"/>
                  </a:lnTo>
                  <a:lnTo>
                    <a:pt x="357867" y="88698"/>
                  </a:lnTo>
                  <a:lnTo>
                    <a:pt x="359189" y="92456"/>
                  </a:lnTo>
                  <a:lnTo>
                    <a:pt x="360864" y="95913"/>
                  </a:lnTo>
                  <a:lnTo>
                    <a:pt x="362775" y="99171"/>
                  </a:lnTo>
                  <a:lnTo>
                    <a:pt x="364842" y="102295"/>
                  </a:lnTo>
                  <a:lnTo>
                    <a:pt x="367015" y="105331"/>
                  </a:lnTo>
                  <a:lnTo>
                    <a:pt x="369257" y="107354"/>
                  </a:lnTo>
                  <a:lnTo>
                    <a:pt x="376203" y="111155"/>
                  </a:lnTo>
                  <a:lnTo>
                    <a:pt x="378558" y="113142"/>
                  </a:lnTo>
                  <a:lnTo>
                    <a:pt x="380921" y="115419"/>
                  </a:lnTo>
                  <a:lnTo>
                    <a:pt x="384083" y="116938"/>
                  </a:lnTo>
                  <a:lnTo>
                    <a:pt x="395326" y="120027"/>
                  </a:lnTo>
                  <a:lnTo>
                    <a:pt x="398449" y="121914"/>
                  </a:lnTo>
                  <a:lnTo>
                    <a:pt x="404037" y="125599"/>
                  </a:lnTo>
                  <a:lnTo>
                    <a:pt x="409166" y="127236"/>
                  </a:lnTo>
                  <a:lnTo>
                    <a:pt x="420308" y="128158"/>
                  </a:lnTo>
                  <a:lnTo>
                    <a:pt x="429871" y="128431"/>
                  </a:lnTo>
                  <a:lnTo>
                    <a:pt x="432592" y="127517"/>
                  </a:lnTo>
                  <a:lnTo>
                    <a:pt x="437732" y="123962"/>
                  </a:lnTo>
                  <a:lnTo>
                    <a:pt x="442662" y="121746"/>
                  </a:lnTo>
                  <a:lnTo>
                    <a:pt x="449940" y="1199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"/>
            <p:cNvSpPr/>
            <p:nvPr/>
          </p:nvSpPr>
          <p:spPr>
            <a:xfrm>
              <a:off x="7172325" y="2177450"/>
              <a:ext cx="192882" cy="274286"/>
            </a:xfrm>
            <a:custGeom>
              <a:avLst/>
              <a:gdLst/>
              <a:ahLst/>
              <a:cxnLst/>
              <a:rect l="0" t="0" r="0" b="0"/>
              <a:pathLst>
                <a:path w="192882" h="274286">
                  <a:moveTo>
                    <a:pt x="0" y="248567"/>
                  </a:moveTo>
                  <a:lnTo>
                    <a:pt x="6150" y="241186"/>
                  </a:lnTo>
                  <a:lnTo>
                    <a:pt x="6702" y="237984"/>
                  </a:lnTo>
                  <a:lnTo>
                    <a:pt x="7013" y="230826"/>
                  </a:lnTo>
                  <a:lnTo>
                    <a:pt x="7118" y="219874"/>
                  </a:lnTo>
                  <a:lnTo>
                    <a:pt x="7143" y="177482"/>
                  </a:lnTo>
                  <a:lnTo>
                    <a:pt x="9260" y="169031"/>
                  </a:lnTo>
                  <a:lnTo>
                    <a:pt x="10936" y="164111"/>
                  </a:lnTo>
                  <a:lnTo>
                    <a:pt x="12053" y="158925"/>
                  </a:lnTo>
                  <a:lnTo>
                    <a:pt x="12797" y="153563"/>
                  </a:lnTo>
                  <a:lnTo>
                    <a:pt x="13294" y="148084"/>
                  </a:lnTo>
                  <a:lnTo>
                    <a:pt x="13625" y="143478"/>
                  </a:lnTo>
                  <a:lnTo>
                    <a:pt x="13993" y="135821"/>
                  </a:lnTo>
                  <a:lnTo>
                    <a:pt x="14885" y="131493"/>
                  </a:lnTo>
                  <a:lnTo>
                    <a:pt x="16273" y="126703"/>
                  </a:lnTo>
                  <a:lnTo>
                    <a:pt x="17992" y="121604"/>
                  </a:lnTo>
                  <a:lnTo>
                    <a:pt x="19139" y="116300"/>
                  </a:lnTo>
                  <a:lnTo>
                    <a:pt x="19902" y="110859"/>
                  </a:lnTo>
                  <a:lnTo>
                    <a:pt x="20412" y="105327"/>
                  </a:lnTo>
                  <a:lnTo>
                    <a:pt x="20752" y="99734"/>
                  </a:lnTo>
                  <a:lnTo>
                    <a:pt x="20978" y="94100"/>
                  </a:lnTo>
                  <a:lnTo>
                    <a:pt x="21129" y="88439"/>
                  </a:lnTo>
                  <a:lnTo>
                    <a:pt x="22023" y="83713"/>
                  </a:lnTo>
                  <a:lnTo>
                    <a:pt x="25134" y="75921"/>
                  </a:lnTo>
                  <a:lnTo>
                    <a:pt x="26281" y="71557"/>
                  </a:lnTo>
                  <a:lnTo>
                    <a:pt x="27045" y="66743"/>
                  </a:lnTo>
                  <a:lnTo>
                    <a:pt x="27555" y="61629"/>
                  </a:lnTo>
                  <a:lnTo>
                    <a:pt x="28122" y="53406"/>
                  </a:lnTo>
                  <a:lnTo>
                    <a:pt x="28373" y="46576"/>
                  </a:lnTo>
                  <a:lnTo>
                    <a:pt x="28485" y="40366"/>
                  </a:lnTo>
                  <a:lnTo>
                    <a:pt x="30652" y="31891"/>
                  </a:lnTo>
                  <a:lnTo>
                    <a:pt x="32340" y="26964"/>
                  </a:lnTo>
                  <a:lnTo>
                    <a:pt x="34217" y="18949"/>
                  </a:lnTo>
                  <a:lnTo>
                    <a:pt x="35422" y="10594"/>
                  </a:lnTo>
                  <a:lnTo>
                    <a:pt x="35631" y="4596"/>
                  </a:lnTo>
                  <a:lnTo>
                    <a:pt x="36453" y="3052"/>
                  </a:lnTo>
                  <a:lnTo>
                    <a:pt x="37796" y="2023"/>
                  </a:lnTo>
                  <a:lnTo>
                    <a:pt x="42774" y="0"/>
                  </a:lnTo>
                  <a:lnTo>
                    <a:pt x="42854" y="7349"/>
                  </a:lnTo>
                  <a:lnTo>
                    <a:pt x="42860" y="12736"/>
                  </a:lnTo>
                  <a:lnTo>
                    <a:pt x="43654" y="14194"/>
                  </a:lnTo>
                  <a:lnTo>
                    <a:pt x="44978" y="15166"/>
                  </a:lnTo>
                  <a:lnTo>
                    <a:pt x="46654" y="15814"/>
                  </a:lnTo>
                  <a:lnTo>
                    <a:pt x="48566" y="18151"/>
                  </a:lnTo>
                  <a:lnTo>
                    <a:pt x="52805" y="25827"/>
                  </a:lnTo>
                  <a:lnTo>
                    <a:pt x="55863" y="31758"/>
                  </a:lnTo>
                  <a:lnTo>
                    <a:pt x="58694" y="38225"/>
                  </a:lnTo>
                  <a:lnTo>
                    <a:pt x="62599" y="46497"/>
                  </a:lnTo>
                  <a:lnTo>
                    <a:pt x="66980" y="53348"/>
                  </a:lnTo>
                  <a:lnTo>
                    <a:pt x="69260" y="57461"/>
                  </a:lnTo>
                  <a:lnTo>
                    <a:pt x="71573" y="62108"/>
                  </a:lnTo>
                  <a:lnTo>
                    <a:pt x="73909" y="67111"/>
                  </a:lnTo>
                  <a:lnTo>
                    <a:pt x="78621" y="75210"/>
                  </a:lnTo>
                  <a:lnTo>
                    <a:pt x="80989" y="78703"/>
                  </a:lnTo>
                  <a:lnTo>
                    <a:pt x="82567" y="82937"/>
                  </a:lnTo>
                  <a:lnTo>
                    <a:pt x="83620" y="87665"/>
                  </a:lnTo>
                  <a:lnTo>
                    <a:pt x="84321" y="92721"/>
                  </a:lnTo>
                  <a:lnTo>
                    <a:pt x="87218" y="100880"/>
                  </a:lnTo>
                  <a:lnTo>
                    <a:pt x="91151" y="108633"/>
                  </a:lnTo>
                  <a:lnTo>
                    <a:pt x="95545" y="118429"/>
                  </a:lnTo>
                  <a:lnTo>
                    <a:pt x="102481" y="134654"/>
                  </a:lnTo>
                  <a:lnTo>
                    <a:pt x="104833" y="139288"/>
                  </a:lnTo>
                  <a:lnTo>
                    <a:pt x="109563" y="146976"/>
                  </a:lnTo>
                  <a:lnTo>
                    <a:pt x="111935" y="151312"/>
                  </a:lnTo>
                  <a:lnTo>
                    <a:pt x="114311" y="156108"/>
                  </a:lnTo>
                  <a:lnTo>
                    <a:pt x="116689" y="161210"/>
                  </a:lnTo>
                  <a:lnTo>
                    <a:pt x="121446" y="169419"/>
                  </a:lnTo>
                  <a:lnTo>
                    <a:pt x="127001" y="177195"/>
                  </a:lnTo>
                  <a:lnTo>
                    <a:pt x="134762" y="187001"/>
                  </a:lnTo>
                  <a:lnTo>
                    <a:pt x="138259" y="192283"/>
                  </a:lnTo>
                  <a:lnTo>
                    <a:pt x="141385" y="197709"/>
                  </a:lnTo>
                  <a:lnTo>
                    <a:pt x="144263" y="203232"/>
                  </a:lnTo>
                  <a:lnTo>
                    <a:pt x="146975" y="208819"/>
                  </a:lnTo>
                  <a:lnTo>
                    <a:pt x="149577" y="214448"/>
                  </a:lnTo>
                  <a:lnTo>
                    <a:pt x="152106" y="220106"/>
                  </a:lnTo>
                  <a:lnTo>
                    <a:pt x="154585" y="224831"/>
                  </a:lnTo>
                  <a:lnTo>
                    <a:pt x="159456" y="232620"/>
                  </a:lnTo>
                  <a:lnTo>
                    <a:pt x="164267" y="239257"/>
                  </a:lnTo>
                  <a:lnTo>
                    <a:pt x="166661" y="242360"/>
                  </a:lnTo>
                  <a:lnTo>
                    <a:pt x="192881" y="2742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"/>
            <p:cNvSpPr/>
            <p:nvPr/>
          </p:nvSpPr>
          <p:spPr>
            <a:xfrm>
              <a:off x="7136631" y="2348864"/>
              <a:ext cx="221432" cy="25719"/>
            </a:xfrm>
            <a:custGeom>
              <a:avLst/>
              <a:gdLst/>
              <a:ahLst/>
              <a:cxnLst/>
              <a:rect l="0" t="0" r="0" b="0"/>
              <a:pathLst>
                <a:path w="221432" h="25719">
                  <a:moveTo>
                    <a:pt x="7119" y="25718"/>
                  </a:moveTo>
                  <a:lnTo>
                    <a:pt x="0" y="17177"/>
                  </a:lnTo>
                  <a:lnTo>
                    <a:pt x="3775" y="17155"/>
                  </a:lnTo>
                  <a:lnTo>
                    <a:pt x="5683" y="18104"/>
                  </a:lnTo>
                  <a:lnTo>
                    <a:pt x="7749" y="19690"/>
                  </a:lnTo>
                  <a:lnTo>
                    <a:pt x="9920" y="21699"/>
                  </a:lnTo>
                  <a:lnTo>
                    <a:pt x="12162" y="23039"/>
                  </a:lnTo>
                  <a:lnTo>
                    <a:pt x="14449" y="23932"/>
                  </a:lnTo>
                  <a:lnTo>
                    <a:pt x="16768" y="24527"/>
                  </a:lnTo>
                  <a:lnTo>
                    <a:pt x="20695" y="24924"/>
                  </a:lnTo>
                  <a:lnTo>
                    <a:pt x="25695" y="25189"/>
                  </a:lnTo>
                  <a:lnTo>
                    <a:pt x="41992" y="25561"/>
                  </a:lnTo>
                  <a:lnTo>
                    <a:pt x="100391" y="25715"/>
                  </a:lnTo>
                  <a:lnTo>
                    <a:pt x="106606" y="24764"/>
                  </a:lnTo>
                  <a:lnTo>
                    <a:pt x="112338" y="23177"/>
                  </a:lnTo>
                  <a:lnTo>
                    <a:pt x="117746" y="21167"/>
                  </a:lnTo>
                  <a:lnTo>
                    <a:pt x="123732" y="19826"/>
                  </a:lnTo>
                  <a:lnTo>
                    <a:pt x="130105" y="18933"/>
                  </a:lnTo>
                  <a:lnTo>
                    <a:pt x="136735" y="18337"/>
                  </a:lnTo>
                  <a:lnTo>
                    <a:pt x="143535" y="16987"/>
                  </a:lnTo>
                  <a:lnTo>
                    <a:pt x="150450" y="15135"/>
                  </a:lnTo>
                  <a:lnTo>
                    <a:pt x="157442" y="12948"/>
                  </a:lnTo>
                  <a:lnTo>
                    <a:pt x="163690" y="11489"/>
                  </a:lnTo>
                  <a:lnTo>
                    <a:pt x="169444" y="10517"/>
                  </a:lnTo>
                  <a:lnTo>
                    <a:pt x="174866" y="9869"/>
                  </a:lnTo>
                  <a:lnTo>
                    <a:pt x="180069" y="9437"/>
                  </a:lnTo>
                  <a:lnTo>
                    <a:pt x="185125" y="9149"/>
                  </a:lnTo>
                  <a:lnTo>
                    <a:pt x="194977" y="8829"/>
                  </a:lnTo>
                  <a:lnTo>
                    <a:pt x="215223" y="8607"/>
                  </a:lnTo>
                  <a:lnTo>
                    <a:pt x="217292" y="7643"/>
                  </a:lnTo>
                  <a:lnTo>
                    <a:pt x="218671" y="6048"/>
                  </a:lnTo>
                  <a:lnTo>
                    <a:pt x="2214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"/>
            <p:cNvSpPr/>
            <p:nvPr/>
          </p:nvSpPr>
          <p:spPr>
            <a:xfrm>
              <a:off x="6208911" y="2606039"/>
              <a:ext cx="70446" cy="238855"/>
            </a:xfrm>
            <a:custGeom>
              <a:avLst/>
              <a:gdLst/>
              <a:ahLst/>
              <a:cxnLst/>
              <a:rect l="0" t="0" r="0" b="0"/>
              <a:pathLst>
                <a:path w="70446" h="238855">
                  <a:moveTo>
                    <a:pt x="6151" y="0"/>
                  </a:moveTo>
                  <a:lnTo>
                    <a:pt x="0" y="0"/>
                  </a:lnTo>
                  <a:lnTo>
                    <a:pt x="463" y="953"/>
                  </a:lnTo>
                  <a:lnTo>
                    <a:pt x="1565" y="2540"/>
                  </a:lnTo>
                  <a:lnTo>
                    <a:pt x="5245" y="7381"/>
                  </a:lnTo>
                  <a:lnTo>
                    <a:pt x="5749" y="10584"/>
                  </a:lnTo>
                  <a:lnTo>
                    <a:pt x="5883" y="12771"/>
                  </a:lnTo>
                  <a:lnTo>
                    <a:pt x="6766" y="15182"/>
                  </a:lnTo>
                  <a:lnTo>
                    <a:pt x="8149" y="17741"/>
                  </a:lnTo>
                  <a:lnTo>
                    <a:pt x="9864" y="20400"/>
                  </a:lnTo>
                  <a:lnTo>
                    <a:pt x="11770" y="25895"/>
                  </a:lnTo>
                  <a:lnTo>
                    <a:pt x="13411" y="32464"/>
                  </a:lnTo>
                  <a:lnTo>
                    <a:pt x="14960" y="36883"/>
                  </a:lnTo>
                  <a:lnTo>
                    <a:pt x="16786" y="41734"/>
                  </a:lnTo>
                  <a:lnTo>
                    <a:pt x="20932" y="52204"/>
                  </a:lnTo>
                  <a:lnTo>
                    <a:pt x="23149" y="57663"/>
                  </a:lnTo>
                  <a:lnTo>
                    <a:pt x="25420" y="64160"/>
                  </a:lnTo>
                  <a:lnTo>
                    <a:pt x="27729" y="71348"/>
                  </a:lnTo>
                  <a:lnTo>
                    <a:pt x="30061" y="78998"/>
                  </a:lnTo>
                  <a:lnTo>
                    <a:pt x="31616" y="86003"/>
                  </a:lnTo>
                  <a:lnTo>
                    <a:pt x="32652" y="92578"/>
                  </a:lnTo>
                  <a:lnTo>
                    <a:pt x="33344" y="98867"/>
                  </a:lnTo>
                  <a:lnTo>
                    <a:pt x="34598" y="105916"/>
                  </a:lnTo>
                  <a:lnTo>
                    <a:pt x="36228" y="113473"/>
                  </a:lnTo>
                  <a:lnTo>
                    <a:pt x="38109" y="121369"/>
                  </a:lnTo>
                  <a:lnTo>
                    <a:pt x="39363" y="128538"/>
                  </a:lnTo>
                  <a:lnTo>
                    <a:pt x="40199" y="135222"/>
                  </a:lnTo>
                  <a:lnTo>
                    <a:pt x="40755" y="141583"/>
                  </a:lnTo>
                  <a:lnTo>
                    <a:pt x="41921" y="147729"/>
                  </a:lnTo>
                  <a:lnTo>
                    <a:pt x="43491" y="153731"/>
                  </a:lnTo>
                  <a:lnTo>
                    <a:pt x="45332" y="159638"/>
                  </a:lnTo>
                  <a:lnTo>
                    <a:pt x="48147" y="170243"/>
                  </a:lnTo>
                  <a:lnTo>
                    <a:pt x="55508" y="199806"/>
                  </a:lnTo>
                  <a:lnTo>
                    <a:pt x="58899" y="211309"/>
                  </a:lnTo>
                  <a:lnTo>
                    <a:pt x="61954" y="219931"/>
                  </a:lnTo>
                  <a:lnTo>
                    <a:pt x="69948" y="238854"/>
                  </a:lnTo>
                  <a:lnTo>
                    <a:pt x="70114" y="238294"/>
                  </a:lnTo>
                  <a:lnTo>
                    <a:pt x="70445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"/>
            <p:cNvSpPr/>
            <p:nvPr/>
          </p:nvSpPr>
          <p:spPr>
            <a:xfrm>
              <a:off x="6179343" y="2609673"/>
              <a:ext cx="229848" cy="227717"/>
            </a:xfrm>
            <a:custGeom>
              <a:avLst/>
              <a:gdLst/>
              <a:ahLst/>
              <a:cxnLst/>
              <a:rect l="0" t="0" r="0" b="0"/>
              <a:pathLst>
                <a:path w="229848" h="227717">
                  <a:moveTo>
                    <a:pt x="0" y="4939"/>
                  </a:moveTo>
                  <a:lnTo>
                    <a:pt x="40849" y="4939"/>
                  </a:lnTo>
                  <a:lnTo>
                    <a:pt x="45489" y="3987"/>
                  </a:lnTo>
                  <a:lnTo>
                    <a:pt x="50170" y="2399"/>
                  </a:lnTo>
                  <a:lnTo>
                    <a:pt x="54878" y="388"/>
                  </a:lnTo>
                  <a:lnTo>
                    <a:pt x="60398" y="0"/>
                  </a:lnTo>
                  <a:lnTo>
                    <a:pt x="66459" y="694"/>
                  </a:lnTo>
                  <a:lnTo>
                    <a:pt x="72881" y="2109"/>
                  </a:lnTo>
                  <a:lnTo>
                    <a:pt x="78750" y="3052"/>
                  </a:lnTo>
                  <a:lnTo>
                    <a:pt x="84250" y="3681"/>
                  </a:lnTo>
                  <a:lnTo>
                    <a:pt x="89504" y="4101"/>
                  </a:lnTo>
                  <a:lnTo>
                    <a:pt x="94594" y="5333"/>
                  </a:lnTo>
                  <a:lnTo>
                    <a:pt x="99576" y="7107"/>
                  </a:lnTo>
                  <a:lnTo>
                    <a:pt x="110137" y="11617"/>
                  </a:lnTo>
                  <a:lnTo>
                    <a:pt x="122769" y="16797"/>
                  </a:lnTo>
                  <a:lnTo>
                    <a:pt x="128677" y="18560"/>
                  </a:lnTo>
                  <a:lnTo>
                    <a:pt x="134204" y="19735"/>
                  </a:lnTo>
                  <a:lnTo>
                    <a:pt x="139475" y="20518"/>
                  </a:lnTo>
                  <a:lnTo>
                    <a:pt x="144577" y="21992"/>
                  </a:lnTo>
                  <a:lnTo>
                    <a:pt x="149566" y="23928"/>
                  </a:lnTo>
                  <a:lnTo>
                    <a:pt x="154480" y="26171"/>
                  </a:lnTo>
                  <a:lnTo>
                    <a:pt x="159342" y="28619"/>
                  </a:lnTo>
                  <a:lnTo>
                    <a:pt x="164172" y="31203"/>
                  </a:lnTo>
                  <a:lnTo>
                    <a:pt x="168980" y="33878"/>
                  </a:lnTo>
                  <a:lnTo>
                    <a:pt x="172978" y="36614"/>
                  </a:lnTo>
                  <a:lnTo>
                    <a:pt x="179537" y="42194"/>
                  </a:lnTo>
                  <a:lnTo>
                    <a:pt x="183191" y="45968"/>
                  </a:lnTo>
                  <a:lnTo>
                    <a:pt x="187215" y="50390"/>
                  </a:lnTo>
                  <a:lnTo>
                    <a:pt x="191485" y="55242"/>
                  </a:lnTo>
                  <a:lnTo>
                    <a:pt x="195919" y="59429"/>
                  </a:lnTo>
                  <a:lnTo>
                    <a:pt x="200463" y="63173"/>
                  </a:lnTo>
                  <a:lnTo>
                    <a:pt x="205079" y="66622"/>
                  </a:lnTo>
                  <a:lnTo>
                    <a:pt x="208951" y="69874"/>
                  </a:lnTo>
                  <a:lnTo>
                    <a:pt x="215369" y="76026"/>
                  </a:lnTo>
                  <a:lnTo>
                    <a:pt x="218986" y="83763"/>
                  </a:lnTo>
                  <a:lnTo>
                    <a:pt x="222984" y="94636"/>
                  </a:lnTo>
                  <a:lnTo>
                    <a:pt x="227238" y="107600"/>
                  </a:lnTo>
                  <a:lnTo>
                    <a:pt x="229279" y="117194"/>
                  </a:lnTo>
                  <a:lnTo>
                    <a:pt x="229847" y="124543"/>
                  </a:lnTo>
                  <a:lnTo>
                    <a:pt x="229431" y="130395"/>
                  </a:lnTo>
                  <a:lnTo>
                    <a:pt x="229154" y="136202"/>
                  </a:lnTo>
                  <a:lnTo>
                    <a:pt x="228847" y="147733"/>
                  </a:lnTo>
                  <a:lnTo>
                    <a:pt x="227971" y="152522"/>
                  </a:lnTo>
                  <a:lnTo>
                    <a:pt x="226593" y="156668"/>
                  </a:lnTo>
                  <a:lnTo>
                    <a:pt x="224881" y="160384"/>
                  </a:lnTo>
                  <a:lnTo>
                    <a:pt x="222946" y="162862"/>
                  </a:lnTo>
                  <a:lnTo>
                    <a:pt x="220862" y="164513"/>
                  </a:lnTo>
                  <a:lnTo>
                    <a:pt x="218679" y="165614"/>
                  </a:lnTo>
                  <a:lnTo>
                    <a:pt x="211814" y="171715"/>
                  </a:lnTo>
                  <a:lnTo>
                    <a:pt x="207117" y="176852"/>
                  </a:lnTo>
                  <a:lnTo>
                    <a:pt x="204753" y="179555"/>
                  </a:lnTo>
                  <a:lnTo>
                    <a:pt x="200796" y="182310"/>
                  </a:lnTo>
                  <a:lnTo>
                    <a:pt x="195777" y="185099"/>
                  </a:lnTo>
                  <a:lnTo>
                    <a:pt x="190049" y="187910"/>
                  </a:lnTo>
                  <a:lnTo>
                    <a:pt x="185437" y="190737"/>
                  </a:lnTo>
                  <a:lnTo>
                    <a:pt x="181568" y="193575"/>
                  </a:lnTo>
                  <a:lnTo>
                    <a:pt x="178196" y="196419"/>
                  </a:lnTo>
                  <a:lnTo>
                    <a:pt x="173566" y="199267"/>
                  </a:lnTo>
                  <a:lnTo>
                    <a:pt x="168099" y="202119"/>
                  </a:lnTo>
                  <a:lnTo>
                    <a:pt x="162072" y="204972"/>
                  </a:lnTo>
                  <a:lnTo>
                    <a:pt x="156467" y="206874"/>
                  </a:lnTo>
                  <a:lnTo>
                    <a:pt x="151142" y="208143"/>
                  </a:lnTo>
                  <a:lnTo>
                    <a:pt x="146005" y="208988"/>
                  </a:lnTo>
                  <a:lnTo>
                    <a:pt x="140993" y="210504"/>
                  </a:lnTo>
                  <a:lnTo>
                    <a:pt x="136065" y="212468"/>
                  </a:lnTo>
                  <a:lnTo>
                    <a:pt x="131191" y="214729"/>
                  </a:lnTo>
                  <a:lnTo>
                    <a:pt x="126355" y="216236"/>
                  </a:lnTo>
                  <a:lnTo>
                    <a:pt x="121542" y="217242"/>
                  </a:lnTo>
                  <a:lnTo>
                    <a:pt x="116747" y="217911"/>
                  </a:lnTo>
                  <a:lnTo>
                    <a:pt x="111169" y="218358"/>
                  </a:lnTo>
                  <a:lnTo>
                    <a:pt x="105069" y="218656"/>
                  </a:lnTo>
                  <a:lnTo>
                    <a:pt x="98621" y="218854"/>
                  </a:lnTo>
                  <a:lnTo>
                    <a:pt x="92735" y="219939"/>
                  </a:lnTo>
                  <a:lnTo>
                    <a:pt x="87224" y="221615"/>
                  </a:lnTo>
                  <a:lnTo>
                    <a:pt x="81961" y="223685"/>
                  </a:lnTo>
                  <a:lnTo>
                    <a:pt x="76866" y="225065"/>
                  </a:lnTo>
                  <a:lnTo>
                    <a:pt x="71882" y="225984"/>
                  </a:lnTo>
                  <a:lnTo>
                    <a:pt x="66971" y="226598"/>
                  </a:lnTo>
                  <a:lnTo>
                    <a:pt x="62904" y="227006"/>
                  </a:lnTo>
                  <a:lnTo>
                    <a:pt x="56267" y="227461"/>
                  </a:lnTo>
                  <a:lnTo>
                    <a:pt x="48556" y="227663"/>
                  </a:lnTo>
                  <a:lnTo>
                    <a:pt x="44277" y="227716"/>
                  </a:lnTo>
                  <a:lnTo>
                    <a:pt x="40631" y="226800"/>
                  </a:lnTo>
                  <a:lnTo>
                    <a:pt x="31706" y="221911"/>
                  </a:lnTo>
                  <a:lnTo>
                    <a:pt x="26527" y="220434"/>
                  </a:lnTo>
                  <a:lnTo>
                    <a:pt x="19463" y="219777"/>
                  </a:lnTo>
                  <a:lnTo>
                    <a:pt x="9577" y="219355"/>
                  </a:lnTo>
                  <a:lnTo>
                    <a:pt x="7973" y="218368"/>
                  </a:lnTo>
                  <a:lnTo>
                    <a:pt x="805" y="211479"/>
                  </a:lnTo>
                  <a:lnTo>
                    <a:pt x="0" y="2106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"/>
            <p:cNvSpPr/>
            <p:nvPr/>
          </p:nvSpPr>
          <p:spPr>
            <a:xfrm>
              <a:off x="6450806" y="2820352"/>
              <a:ext cx="92841" cy="92958"/>
            </a:xfrm>
            <a:custGeom>
              <a:avLst/>
              <a:gdLst/>
              <a:ahLst/>
              <a:cxnLst/>
              <a:rect l="0" t="0" r="0" b="0"/>
              <a:pathLst>
                <a:path w="92841" h="92958">
                  <a:moveTo>
                    <a:pt x="71437" y="0"/>
                  </a:moveTo>
                  <a:lnTo>
                    <a:pt x="75230" y="4551"/>
                  </a:lnTo>
                  <a:lnTo>
                    <a:pt x="77141" y="5891"/>
                  </a:lnTo>
                  <a:lnTo>
                    <a:pt x="79209" y="6785"/>
                  </a:lnTo>
                  <a:lnTo>
                    <a:pt x="81380" y="7381"/>
                  </a:lnTo>
                  <a:lnTo>
                    <a:pt x="82829" y="8731"/>
                  </a:lnTo>
                  <a:lnTo>
                    <a:pt x="83794" y="10583"/>
                  </a:lnTo>
                  <a:lnTo>
                    <a:pt x="84438" y="12770"/>
                  </a:lnTo>
                  <a:lnTo>
                    <a:pt x="85660" y="14229"/>
                  </a:lnTo>
                  <a:lnTo>
                    <a:pt x="87270" y="15201"/>
                  </a:lnTo>
                  <a:lnTo>
                    <a:pt x="89136" y="15849"/>
                  </a:lnTo>
                  <a:lnTo>
                    <a:pt x="90380" y="17233"/>
                  </a:lnTo>
                  <a:lnTo>
                    <a:pt x="91210" y="19109"/>
                  </a:lnTo>
                  <a:lnTo>
                    <a:pt x="91763" y="21312"/>
                  </a:lnTo>
                  <a:lnTo>
                    <a:pt x="92131" y="23733"/>
                  </a:lnTo>
                  <a:lnTo>
                    <a:pt x="92377" y="26299"/>
                  </a:lnTo>
                  <a:lnTo>
                    <a:pt x="92772" y="32712"/>
                  </a:lnTo>
                  <a:lnTo>
                    <a:pt x="92825" y="36129"/>
                  </a:lnTo>
                  <a:lnTo>
                    <a:pt x="92840" y="38373"/>
                  </a:lnTo>
                  <a:lnTo>
                    <a:pt x="92055" y="40822"/>
                  </a:lnTo>
                  <a:lnTo>
                    <a:pt x="90739" y="43407"/>
                  </a:lnTo>
                  <a:lnTo>
                    <a:pt x="89068" y="46083"/>
                  </a:lnTo>
                  <a:lnTo>
                    <a:pt x="87160" y="48820"/>
                  </a:lnTo>
                  <a:lnTo>
                    <a:pt x="85094" y="51596"/>
                  </a:lnTo>
                  <a:lnTo>
                    <a:pt x="80682" y="57222"/>
                  </a:lnTo>
                  <a:lnTo>
                    <a:pt x="76075" y="62897"/>
                  </a:lnTo>
                  <a:lnTo>
                    <a:pt x="72942" y="65744"/>
                  </a:lnTo>
                  <a:lnTo>
                    <a:pt x="69265" y="68594"/>
                  </a:lnTo>
                  <a:lnTo>
                    <a:pt x="65227" y="71447"/>
                  </a:lnTo>
                  <a:lnTo>
                    <a:pt x="61741" y="74301"/>
                  </a:lnTo>
                  <a:lnTo>
                    <a:pt x="58623" y="77157"/>
                  </a:lnTo>
                  <a:lnTo>
                    <a:pt x="55751" y="80013"/>
                  </a:lnTo>
                  <a:lnTo>
                    <a:pt x="52248" y="81917"/>
                  </a:lnTo>
                  <a:lnTo>
                    <a:pt x="48326" y="83186"/>
                  </a:lnTo>
                  <a:lnTo>
                    <a:pt x="44123" y="84033"/>
                  </a:lnTo>
                  <a:lnTo>
                    <a:pt x="39735" y="85549"/>
                  </a:lnTo>
                  <a:lnTo>
                    <a:pt x="35221" y="87513"/>
                  </a:lnTo>
                  <a:lnTo>
                    <a:pt x="30624" y="89775"/>
                  </a:lnTo>
                  <a:lnTo>
                    <a:pt x="26766" y="91282"/>
                  </a:lnTo>
                  <a:lnTo>
                    <a:pt x="23401" y="92287"/>
                  </a:lnTo>
                  <a:lnTo>
                    <a:pt x="20363" y="92957"/>
                  </a:lnTo>
                  <a:lnTo>
                    <a:pt x="17544" y="92451"/>
                  </a:lnTo>
                  <a:lnTo>
                    <a:pt x="14871" y="91162"/>
                  </a:lnTo>
                  <a:lnTo>
                    <a:pt x="8670" y="86799"/>
                  </a:lnTo>
                  <a:lnTo>
                    <a:pt x="7368" y="86441"/>
                  </a:lnTo>
                  <a:lnTo>
                    <a:pt x="5706" y="86202"/>
                  </a:lnTo>
                  <a:lnTo>
                    <a:pt x="0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"/>
            <p:cNvSpPr/>
            <p:nvPr/>
          </p:nvSpPr>
          <p:spPr>
            <a:xfrm>
              <a:off x="6665127" y="2580322"/>
              <a:ext cx="207161" cy="238711"/>
            </a:xfrm>
            <a:custGeom>
              <a:avLst/>
              <a:gdLst/>
              <a:ahLst/>
              <a:cxnLst/>
              <a:rect l="0" t="0" r="0" b="0"/>
              <a:pathLst>
                <a:path w="207161" h="238711">
                  <a:moveTo>
                    <a:pt x="7135" y="60008"/>
                  </a:moveTo>
                  <a:lnTo>
                    <a:pt x="7135" y="67388"/>
                  </a:lnTo>
                  <a:lnTo>
                    <a:pt x="14720" y="100083"/>
                  </a:lnTo>
                  <a:lnTo>
                    <a:pt x="17748" y="111489"/>
                  </a:lnTo>
                  <a:lnTo>
                    <a:pt x="20561" y="120999"/>
                  </a:lnTo>
                  <a:lnTo>
                    <a:pt x="23229" y="129243"/>
                  </a:lnTo>
                  <a:lnTo>
                    <a:pt x="25801" y="136645"/>
                  </a:lnTo>
                  <a:lnTo>
                    <a:pt x="28311" y="143484"/>
                  </a:lnTo>
                  <a:lnTo>
                    <a:pt x="30777" y="149949"/>
                  </a:lnTo>
                  <a:lnTo>
                    <a:pt x="32422" y="156163"/>
                  </a:lnTo>
                  <a:lnTo>
                    <a:pt x="33518" y="162211"/>
                  </a:lnTo>
                  <a:lnTo>
                    <a:pt x="34249" y="168148"/>
                  </a:lnTo>
                  <a:lnTo>
                    <a:pt x="35529" y="174012"/>
                  </a:lnTo>
                  <a:lnTo>
                    <a:pt x="37177" y="179825"/>
                  </a:lnTo>
                  <a:lnTo>
                    <a:pt x="39069" y="185606"/>
                  </a:lnTo>
                  <a:lnTo>
                    <a:pt x="40331" y="190412"/>
                  </a:lnTo>
                  <a:lnTo>
                    <a:pt x="41172" y="194569"/>
                  </a:lnTo>
                  <a:lnTo>
                    <a:pt x="41732" y="198293"/>
                  </a:lnTo>
                  <a:lnTo>
                    <a:pt x="42900" y="202680"/>
                  </a:lnTo>
                  <a:lnTo>
                    <a:pt x="44472" y="207510"/>
                  </a:lnTo>
                  <a:lnTo>
                    <a:pt x="48906" y="219848"/>
                  </a:lnTo>
                  <a:lnTo>
                    <a:pt x="49674" y="226536"/>
                  </a:lnTo>
                  <a:lnTo>
                    <a:pt x="49956" y="233350"/>
                  </a:lnTo>
                  <a:lnTo>
                    <a:pt x="49970" y="235576"/>
                  </a:lnTo>
                  <a:lnTo>
                    <a:pt x="50773" y="237061"/>
                  </a:lnTo>
                  <a:lnTo>
                    <a:pt x="52102" y="238051"/>
                  </a:lnTo>
                  <a:lnTo>
                    <a:pt x="53782" y="238710"/>
                  </a:lnTo>
                  <a:lnTo>
                    <a:pt x="54902" y="238198"/>
                  </a:lnTo>
                  <a:lnTo>
                    <a:pt x="55648" y="236904"/>
                  </a:lnTo>
                  <a:lnTo>
                    <a:pt x="56146" y="235088"/>
                  </a:lnTo>
                  <a:lnTo>
                    <a:pt x="55684" y="233878"/>
                  </a:lnTo>
                  <a:lnTo>
                    <a:pt x="54582" y="233071"/>
                  </a:lnTo>
                  <a:lnTo>
                    <a:pt x="53054" y="232533"/>
                  </a:lnTo>
                  <a:lnTo>
                    <a:pt x="52035" y="231222"/>
                  </a:lnTo>
                  <a:lnTo>
                    <a:pt x="51356" y="229396"/>
                  </a:lnTo>
                  <a:lnTo>
                    <a:pt x="50266" y="224171"/>
                  </a:lnTo>
                  <a:lnTo>
                    <a:pt x="50077" y="218715"/>
                  </a:lnTo>
                  <a:lnTo>
                    <a:pt x="49257" y="216295"/>
                  </a:lnTo>
                  <a:lnTo>
                    <a:pt x="46230" y="211066"/>
                  </a:lnTo>
                  <a:lnTo>
                    <a:pt x="42238" y="205567"/>
                  </a:lnTo>
                  <a:lnTo>
                    <a:pt x="40062" y="202767"/>
                  </a:lnTo>
                  <a:lnTo>
                    <a:pt x="38611" y="198996"/>
                  </a:lnTo>
                  <a:lnTo>
                    <a:pt x="37645" y="194576"/>
                  </a:lnTo>
                  <a:lnTo>
                    <a:pt x="37000" y="189725"/>
                  </a:lnTo>
                  <a:lnTo>
                    <a:pt x="35776" y="185538"/>
                  </a:lnTo>
                  <a:lnTo>
                    <a:pt x="32300" y="178347"/>
                  </a:lnTo>
                  <a:lnTo>
                    <a:pt x="30261" y="174143"/>
                  </a:lnTo>
                  <a:lnTo>
                    <a:pt x="28109" y="169435"/>
                  </a:lnTo>
                  <a:lnTo>
                    <a:pt x="25880" y="164392"/>
                  </a:lnTo>
                  <a:lnTo>
                    <a:pt x="23601" y="160077"/>
                  </a:lnTo>
                  <a:lnTo>
                    <a:pt x="18951" y="152743"/>
                  </a:lnTo>
                  <a:lnTo>
                    <a:pt x="17394" y="148501"/>
                  </a:lnTo>
                  <a:lnTo>
                    <a:pt x="16355" y="143768"/>
                  </a:lnTo>
                  <a:lnTo>
                    <a:pt x="15663" y="138708"/>
                  </a:lnTo>
                  <a:lnTo>
                    <a:pt x="14408" y="133429"/>
                  </a:lnTo>
                  <a:lnTo>
                    <a:pt x="12778" y="128005"/>
                  </a:lnTo>
                  <a:lnTo>
                    <a:pt x="10897" y="122484"/>
                  </a:lnTo>
                  <a:lnTo>
                    <a:pt x="9643" y="117851"/>
                  </a:lnTo>
                  <a:lnTo>
                    <a:pt x="8807" y="113810"/>
                  </a:lnTo>
                  <a:lnTo>
                    <a:pt x="8250" y="110163"/>
                  </a:lnTo>
                  <a:lnTo>
                    <a:pt x="7085" y="105827"/>
                  </a:lnTo>
                  <a:lnTo>
                    <a:pt x="5514" y="101032"/>
                  </a:lnTo>
                  <a:lnTo>
                    <a:pt x="3674" y="95929"/>
                  </a:lnTo>
                  <a:lnTo>
                    <a:pt x="2446" y="90623"/>
                  </a:lnTo>
                  <a:lnTo>
                    <a:pt x="1628" y="85180"/>
                  </a:lnTo>
                  <a:lnTo>
                    <a:pt x="1083" y="79647"/>
                  </a:lnTo>
                  <a:lnTo>
                    <a:pt x="719" y="75006"/>
                  </a:lnTo>
                  <a:lnTo>
                    <a:pt x="476" y="70959"/>
                  </a:lnTo>
                  <a:lnTo>
                    <a:pt x="208" y="63922"/>
                  </a:lnTo>
                  <a:lnTo>
                    <a:pt x="56" y="54606"/>
                  </a:lnTo>
                  <a:lnTo>
                    <a:pt x="0" y="40046"/>
                  </a:lnTo>
                  <a:lnTo>
                    <a:pt x="790" y="38128"/>
                  </a:lnTo>
                  <a:lnTo>
                    <a:pt x="2112" y="36848"/>
                  </a:lnTo>
                  <a:lnTo>
                    <a:pt x="3786" y="35996"/>
                  </a:lnTo>
                  <a:lnTo>
                    <a:pt x="4903" y="34475"/>
                  </a:lnTo>
                  <a:lnTo>
                    <a:pt x="5647" y="32508"/>
                  </a:lnTo>
                  <a:lnTo>
                    <a:pt x="6144" y="30245"/>
                  </a:lnTo>
                  <a:lnTo>
                    <a:pt x="7268" y="28735"/>
                  </a:lnTo>
                  <a:lnTo>
                    <a:pt x="8811" y="27730"/>
                  </a:lnTo>
                  <a:lnTo>
                    <a:pt x="12642" y="26612"/>
                  </a:lnTo>
                  <a:lnTo>
                    <a:pt x="16992" y="26115"/>
                  </a:lnTo>
                  <a:lnTo>
                    <a:pt x="21570" y="25894"/>
                  </a:lnTo>
                  <a:lnTo>
                    <a:pt x="23902" y="25835"/>
                  </a:lnTo>
                  <a:lnTo>
                    <a:pt x="27045" y="24843"/>
                  </a:lnTo>
                  <a:lnTo>
                    <a:pt x="30727" y="23230"/>
                  </a:lnTo>
                  <a:lnTo>
                    <a:pt x="34769" y="21202"/>
                  </a:lnTo>
                  <a:lnTo>
                    <a:pt x="39052" y="19850"/>
                  </a:lnTo>
                  <a:lnTo>
                    <a:pt x="43494" y="18948"/>
                  </a:lnTo>
                  <a:lnTo>
                    <a:pt x="48043" y="18347"/>
                  </a:lnTo>
                  <a:lnTo>
                    <a:pt x="53458" y="17946"/>
                  </a:lnTo>
                  <a:lnTo>
                    <a:pt x="65823" y="17501"/>
                  </a:lnTo>
                  <a:lnTo>
                    <a:pt x="92435" y="17192"/>
                  </a:lnTo>
                  <a:lnTo>
                    <a:pt x="97340" y="17177"/>
                  </a:lnTo>
                  <a:lnTo>
                    <a:pt x="102196" y="16213"/>
                  </a:lnTo>
                  <a:lnTo>
                    <a:pt x="107022" y="14619"/>
                  </a:lnTo>
                  <a:lnTo>
                    <a:pt x="111826" y="12604"/>
                  </a:lnTo>
                  <a:lnTo>
                    <a:pt x="117410" y="11260"/>
                  </a:lnTo>
                  <a:lnTo>
                    <a:pt x="123515" y="10364"/>
                  </a:lnTo>
                  <a:lnTo>
                    <a:pt x="129965" y="9767"/>
                  </a:lnTo>
                  <a:lnTo>
                    <a:pt x="135060" y="8416"/>
                  </a:lnTo>
                  <a:lnTo>
                    <a:pt x="139249" y="6563"/>
                  </a:lnTo>
                  <a:lnTo>
                    <a:pt x="142836" y="4376"/>
                  </a:lnTo>
                  <a:lnTo>
                    <a:pt x="146816" y="2917"/>
                  </a:lnTo>
                  <a:lnTo>
                    <a:pt x="151055" y="1945"/>
                  </a:lnTo>
                  <a:lnTo>
                    <a:pt x="155469" y="1297"/>
                  </a:lnTo>
                  <a:lnTo>
                    <a:pt x="160000" y="864"/>
                  </a:lnTo>
                  <a:lnTo>
                    <a:pt x="164607" y="576"/>
                  </a:lnTo>
                  <a:lnTo>
                    <a:pt x="176560" y="171"/>
                  </a:lnTo>
                  <a:lnTo>
                    <a:pt x="195135" y="10"/>
                  </a:lnTo>
                  <a:lnTo>
                    <a:pt x="20716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"/>
            <p:cNvSpPr/>
            <p:nvPr/>
          </p:nvSpPr>
          <p:spPr>
            <a:xfrm>
              <a:off x="6665118" y="2691764"/>
              <a:ext cx="178595" cy="42864"/>
            </a:xfrm>
            <a:custGeom>
              <a:avLst/>
              <a:gdLst/>
              <a:ahLst/>
              <a:cxnLst/>
              <a:rect l="0" t="0" r="0" b="0"/>
              <a:pathLst>
                <a:path w="178595" h="42864">
                  <a:moveTo>
                    <a:pt x="0" y="42863"/>
                  </a:moveTo>
                  <a:lnTo>
                    <a:pt x="3793" y="42863"/>
                  </a:lnTo>
                  <a:lnTo>
                    <a:pt x="4910" y="41911"/>
                  </a:lnTo>
                  <a:lnTo>
                    <a:pt x="5654" y="40323"/>
                  </a:lnTo>
                  <a:lnTo>
                    <a:pt x="6151" y="38312"/>
                  </a:lnTo>
                  <a:lnTo>
                    <a:pt x="7276" y="36971"/>
                  </a:lnTo>
                  <a:lnTo>
                    <a:pt x="8820" y="36078"/>
                  </a:lnTo>
                  <a:lnTo>
                    <a:pt x="12651" y="35085"/>
                  </a:lnTo>
                  <a:lnTo>
                    <a:pt x="17000" y="34643"/>
                  </a:lnTo>
                  <a:lnTo>
                    <a:pt x="20065" y="33573"/>
                  </a:lnTo>
                  <a:lnTo>
                    <a:pt x="23695" y="31907"/>
                  </a:lnTo>
                  <a:lnTo>
                    <a:pt x="27704" y="29844"/>
                  </a:lnTo>
                  <a:lnTo>
                    <a:pt x="31963" y="28469"/>
                  </a:lnTo>
                  <a:lnTo>
                    <a:pt x="36390" y="27552"/>
                  </a:lnTo>
                  <a:lnTo>
                    <a:pt x="40929" y="26940"/>
                  </a:lnTo>
                  <a:lnTo>
                    <a:pt x="45542" y="26533"/>
                  </a:lnTo>
                  <a:lnTo>
                    <a:pt x="50205" y="26261"/>
                  </a:lnTo>
                  <a:lnTo>
                    <a:pt x="54902" y="26080"/>
                  </a:lnTo>
                  <a:lnTo>
                    <a:pt x="59621" y="25007"/>
                  </a:lnTo>
                  <a:lnTo>
                    <a:pt x="64353" y="23339"/>
                  </a:lnTo>
                  <a:lnTo>
                    <a:pt x="69096" y="21275"/>
                  </a:lnTo>
                  <a:lnTo>
                    <a:pt x="74639" y="19898"/>
                  </a:lnTo>
                  <a:lnTo>
                    <a:pt x="80715" y="18981"/>
                  </a:lnTo>
                  <a:lnTo>
                    <a:pt x="87148" y="18369"/>
                  </a:lnTo>
                  <a:lnTo>
                    <a:pt x="93024" y="17961"/>
                  </a:lnTo>
                  <a:lnTo>
                    <a:pt x="103785" y="17508"/>
                  </a:lnTo>
                  <a:lnTo>
                    <a:pt x="118770" y="17253"/>
                  </a:lnTo>
                  <a:lnTo>
                    <a:pt x="123630" y="16265"/>
                  </a:lnTo>
                  <a:lnTo>
                    <a:pt x="128458" y="14653"/>
                  </a:lnTo>
                  <a:lnTo>
                    <a:pt x="133263" y="12627"/>
                  </a:lnTo>
                  <a:lnTo>
                    <a:pt x="138055" y="11275"/>
                  </a:lnTo>
                  <a:lnTo>
                    <a:pt x="142836" y="10375"/>
                  </a:lnTo>
                  <a:lnTo>
                    <a:pt x="147612" y="9774"/>
                  </a:lnTo>
                  <a:lnTo>
                    <a:pt x="151589" y="8421"/>
                  </a:lnTo>
                  <a:lnTo>
                    <a:pt x="155034" y="6567"/>
                  </a:lnTo>
                  <a:lnTo>
                    <a:pt x="158125" y="4378"/>
                  </a:lnTo>
                  <a:lnTo>
                    <a:pt x="160980" y="2919"/>
                  </a:lnTo>
                  <a:lnTo>
                    <a:pt x="163676" y="1946"/>
                  </a:lnTo>
                  <a:lnTo>
                    <a:pt x="168788" y="865"/>
                  </a:lnTo>
                  <a:lnTo>
                    <a:pt x="171263" y="57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"/>
            <p:cNvSpPr/>
            <p:nvPr/>
          </p:nvSpPr>
          <p:spPr>
            <a:xfrm>
              <a:off x="6879431" y="2777489"/>
              <a:ext cx="71082" cy="102872"/>
            </a:xfrm>
            <a:custGeom>
              <a:avLst/>
              <a:gdLst/>
              <a:ahLst/>
              <a:cxnLst/>
              <a:rect l="0" t="0" r="0" b="0"/>
              <a:pathLst>
                <a:path w="71082" h="102872">
                  <a:moveTo>
                    <a:pt x="7144" y="0"/>
                  </a:moveTo>
                  <a:lnTo>
                    <a:pt x="31072" y="0"/>
                  </a:lnTo>
                  <a:lnTo>
                    <a:pt x="33415" y="953"/>
                  </a:lnTo>
                  <a:lnTo>
                    <a:pt x="35770" y="2540"/>
                  </a:lnTo>
                  <a:lnTo>
                    <a:pt x="38135" y="4552"/>
                  </a:lnTo>
                  <a:lnTo>
                    <a:pt x="40504" y="5892"/>
                  </a:lnTo>
                  <a:lnTo>
                    <a:pt x="42878" y="6786"/>
                  </a:lnTo>
                  <a:lnTo>
                    <a:pt x="45254" y="7381"/>
                  </a:lnTo>
                  <a:lnTo>
                    <a:pt x="48425" y="8731"/>
                  </a:lnTo>
                  <a:lnTo>
                    <a:pt x="52128" y="10584"/>
                  </a:lnTo>
                  <a:lnTo>
                    <a:pt x="56183" y="12771"/>
                  </a:lnTo>
                  <a:lnTo>
                    <a:pt x="58887" y="15182"/>
                  </a:lnTo>
                  <a:lnTo>
                    <a:pt x="60689" y="17741"/>
                  </a:lnTo>
                  <a:lnTo>
                    <a:pt x="61891" y="20400"/>
                  </a:lnTo>
                  <a:lnTo>
                    <a:pt x="63485" y="23125"/>
                  </a:lnTo>
                  <a:lnTo>
                    <a:pt x="65342" y="25895"/>
                  </a:lnTo>
                  <a:lnTo>
                    <a:pt x="67374" y="28693"/>
                  </a:lnTo>
                  <a:lnTo>
                    <a:pt x="68728" y="31511"/>
                  </a:lnTo>
                  <a:lnTo>
                    <a:pt x="69631" y="34343"/>
                  </a:lnTo>
                  <a:lnTo>
                    <a:pt x="70233" y="37183"/>
                  </a:lnTo>
                  <a:lnTo>
                    <a:pt x="70635" y="40029"/>
                  </a:lnTo>
                  <a:lnTo>
                    <a:pt x="70902" y="42878"/>
                  </a:lnTo>
                  <a:lnTo>
                    <a:pt x="71081" y="45731"/>
                  </a:lnTo>
                  <a:lnTo>
                    <a:pt x="70406" y="48585"/>
                  </a:lnTo>
                  <a:lnTo>
                    <a:pt x="69162" y="51440"/>
                  </a:lnTo>
                  <a:lnTo>
                    <a:pt x="67539" y="54296"/>
                  </a:lnTo>
                  <a:lnTo>
                    <a:pt x="66458" y="57153"/>
                  </a:lnTo>
                  <a:lnTo>
                    <a:pt x="65736" y="60009"/>
                  </a:lnTo>
                  <a:lnTo>
                    <a:pt x="65255" y="62866"/>
                  </a:lnTo>
                  <a:lnTo>
                    <a:pt x="64141" y="65724"/>
                  </a:lnTo>
                  <a:lnTo>
                    <a:pt x="62604" y="68581"/>
                  </a:lnTo>
                  <a:lnTo>
                    <a:pt x="60786" y="71438"/>
                  </a:lnTo>
                  <a:lnTo>
                    <a:pt x="55606" y="75248"/>
                  </a:lnTo>
                  <a:lnTo>
                    <a:pt x="48183" y="79693"/>
                  </a:lnTo>
                  <a:lnTo>
                    <a:pt x="39266" y="84561"/>
                  </a:lnTo>
                  <a:lnTo>
                    <a:pt x="32527" y="88759"/>
                  </a:lnTo>
                  <a:lnTo>
                    <a:pt x="27241" y="92511"/>
                  </a:lnTo>
                  <a:lnTo>
                    <a:pt x="22923" y="95964"/>
                  </a:lnTo>
                  <a:lnTo>
                    <a:pt x="19251" y="98266"/>
                  </a:lnTo>
                  <a:lnTo>
                    <a:pt x="16009" y="99801"/>
                  </a:lnTo>
                  <a:lnTo>
                    <a:pt x="8895" y="102264"/>
                  </a:lnTo>
                  <a:lnTo>
                    <a:pt x="7517" y="102466"/>
                  </a:lnTo>
                  <a:lnTo>
                    <a:pt x="5806" y="102601"/>
                  </a:lnTo>
                  <a:lnTo>
                    <a:pt x="0" y="1028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7122319" y="2640330"/>
              <a:ext cx="221457" cy="171342"/>
            </a:xfrm>
            <a:custGeom>
              <a:avLst/>
              <a:gdLst/>
              <a:ahLst/>
              <a:cxnLst/>
              <a:rect l="0" t="0" r="0" b="0"/>
              <a:pathLst>
                <a:path w="221457" h="171342">
                  <a:moveTo>
                    <a:pt x="7143" y="0"/>
                  </a:moveTo>
                  <a:lnTo>
                    <a:pt x="7143" y="20151"/>
                  </a:lnTo>
                  <a:lnTo>
                    <a:pt x="6350" y="22959"/>
                  </a:lnTo>
                  <a:lnTo>
                    <a:pt x="5027" y="25783"/>
                  </a:lnTo>
                  <a:lnTo>
                    <a:pt x="3351" y="28619"/>
                  </a:lnTo>
                  <a:lnTo>
                    <a:pt x="2234" y="32414"/>
                  </a:lnTo>
                  <a:lnTo>
                    <a:pt x="1489" y="36849"/>
                  </a:lnTo>
                  <a:lnTo>
                    <a:pt x="993" y="41711"/>
                  </a:lnTo>
                  <a:lnTo>
                    <a:pt x="662" y="46857"/>
                  </a:lnTo>
                  <a:lnTo>
                    <a:pt x="441" y="52193"/>
                  </a:lnTo>
                  <a:lnTo>
                    <a:pt x="130" y="66264"/>
                  </a:lnTo>
                  <a:lnTo>
                    <a:pt x="3" y="104820"/>
                  </a:lnTo>
                  <a:lnTo>
                    <a:pt x="0" y="131057"/>
                  </a:lnTo>
                  <a:lnTo>
                    <a:pt x="794" y="134044"/>
                  </a:lnTo>
                  <a:lnTo>
                    <a:pt x="2116" y="136987"/>
                  </a:lnTo>
                  <a:lnTo>
                    <a:pt x="6151" y="144005"/>
                  </a:lnTo>
                  <a:lnTo>
                    <a:pt x="10935" y="147505"/>
                  </a:lnTo>
                  <a:lnTo>
                    <a:pt x="14434" y="149771"/>
                  </a:lnTo>
                  <a:lnTo>
                    <a:pt x="16766" y="152235"/>
                  </a:lnTo>
                  <a:lnTo>
                    <a:pt x="18321" y="154830"/>
                  </a:lnTo>
                  <a:lnTo>
                    <a:pt x="19358" y="157512"/>
                  </a:lnTo>
                  <a:lnTo>
                    <a:pt x="20843" y="159301"/>
                  </a:lnTo>
                  <a:lnTo>
                    <a:pt x="22626" y="160493"/>
                  </a:lnTo>
                  <a:lnTo>
                    <a:pt x="24609" y="161288"/>
                  </a:lnTo>
                  <a:lnTo>
                    <a:pt x="31045" y="162171"/>
                  </a:lnTo>
                  <a:lnTo>
                    <a:pt x="34985" y="162406"/>
                  </a:lnTo>
                  <a:lnTo>
                    <a:pt x="39198" y="163516"/>
                  </a:lnTo>
                  <a:lnTo>
                    <a:pt x="43594" y="165208"/>
                  </a:lnTo>
                  <a:lnTo>
                    <a:pt x="48113" y="167288"/>
                  </a:lnTo>
                  <a:lnTo>
                    <a:pt x="52712" y="168676"/>
                  </a:lnTo>
                  <a:lnTo>
                    <a:pt x="57366" y="169600"/>
                  </a:lnTo>
                  <a:lnTo>
                    <a:pt x="62057" y="170217"/>
                  </a:lnTo>
                  <a:lnTo>
                    <a:pt x="66771" y="170628"/>
                  </a:lnTo>
                  <a:lnTo>
                    <a:pt x="71502" y="170902"/>
                  </a:lnTo>
                  <a:lnTo>
                    <a:pt x="80990" y="171206"/>
                  </a:lnTo>
                  <a:lnTo>
                    <a:pt x="90500" y="171341"/>
                  </a:lnTo>
                  <a:lnTo>
                    <a:pt x="95258" y="170425"/>
                  </a:lnTo>
                  <a:lnTo>
                    <a:pt x="100018" y="168861"/>
                  </a:lnTo>
                  <a:lnTo>
                    <a:pt x="104778" y="166867"/>
                  </a:lnTo>
                  <a:lnTo>
                    <a:pt x="109539" y="165537"/>
                  </a:lnTo>
                  <a:lnTo>
                    <a:pt x="114301" y="164650"/>
                  </a:lnTo>
                  <a:lnTo>
                    <a:pt x="119063" y="164059"/>
                  </a:lnTo>
                  <a:lnTo>
                    <a:pt x="123825" y="162713"/>
                  </a:lnTo>
                  <a:lnTo>
                    <a:pt x="128588" y="160862"/>
                  </a:lnTo>
                  <a:lnTo>
                    <a:pt x="133350" y="158677"/>
                  </a:lnTo>
                  <a:lnTo>
                    <a:pt x="138113" y="157219"/>
                  </a:lnTo>
                  <a:lnTo>
                    <a:pt x="142875" y="156248"/>
                  </a:lnTo>
                  <a:lnTo>
                    <a:pt x="147637" y="155600"/>
                  </a:lnTo>
                  <a:lnTo>
                    <a:pt x="157956" y="153263"/>
                  </a:lnTo>
                  <a:lnTo>
                    <a:pt x="221456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7115175" y="2691764"/>
              <a:ext cx="128588" cy="42864"/>
            </a:xfrm>
            <a:custGeom>
              <a:avLst/>
              <a:gdLst/>
              <a:ahLst/>
              <a:cxnLst/>
              <a:rect l="0" t="0" r="0" b="0"/>
              <a:pathLst>
                <a:path w="128588" h="42864">
                  <a:moveTo>
                    <a:pt x="0" y="42863"/>
                  </a:moveTo>
                  <a:lnTo>
                    <a:pt x="3792" y="42863"/>
                  </a:lnTo>
                  <a:lnTo>
                    <a:pt x="5703" y="41911"/>
                  </a:lnTo>
                  <a:lnTo>
                    <a:pt x="7770" y="40323"/>
                  </a:lnTo>
                  <a:lnTo>
                    <a:pt x="9942" y="38312"/>
                  </a:lnTo>
                  <a:lnTo>
                    <a:pt x="12185" y="36971"/>
                  </a:lnTo>
                  <a:lnTo>
                    <a:pt x="14473" y="36078"/>
                  </a:lnTo>
                  <a:lnTo>
                    <a:pt x="16792" y="35482"/>
                  </a:lnTo>
                  <a:lnTo>
                    <a:pt x="19926" y="34132"/>
                  </a:lnTo>
                  <a:lnTo>
                    <a:pt x="23603" y="32280"/>
                  </a:lnTo>
                  <a:lnTo>
                    <a:pt x="27641" y="30093"/>
                  </a:lnTo>
                  <a:lnTo>
                    <a:pt x="31921" y="28634"/>
                  </a:lnTo>
                  <a:lnTo>
                    <a:pt x="36362" y="27662"/>
                  </a:lnTo>
                  <a:lnTo>
                    <a:pt x="40909" y="27014"/>
                  </a:lnTo>
                  <a:lnTo>
                    <a:pt x="45529" y="26582"/>
                  </a:lnTo>
                  <a:lnTo>
                    <a:pt x="50196" y="26294"/>
                  </a:lnTo>
                  <a:lnTo>
                    <a:pt x="54895" y="26102"/>
                  </a:lnTo>
                  <a:lnTo>
                    <a:pt x="58821" y="25022"/>
                  </a:lnTo>
                  <a:lnTo>
                    <a:pt x="62233" y="23349"/>
                  </a:lnTo>
                  <a:lnTo>
                    <a:pt x="65301" y="21281"/>
                  </a:lnTo>
                  <a:lnTo>
                    <a:pt x="69728" y="19902"/>
                  </a:lnTo>
                  <a:lnTo>
                    <a:pt x="75060" y="18984"/>
                  </a:lnTo>
                  <a:lnTo>
                    <a:pt x="80996" y="18371"/>
                  </a:lnTo>
                  <a:lnTo>
                    <a:pt x="85747" y="17010"/>
                  </a:lnTo>
                  <a:lnTo>
                    <a:pt x="89709" y="15150"/>
                  </a:lnTo>
                  <a:lnTo>
                    <a:pt x="93143" y="12958"/>
                  </a:lnTo>
                  <a:lnTo>
                    <a:pt x="96226" y="11496"/>
                  </a:lnTo>
                  <a:lnTo>
                    <a:pt x="99076" y="10522"/>
                  </a:lnTo>
                  <a:lnTo>
                    <a:pt x="101769" y="9872"/>
                  </a:lnTo>
                  <a:lnTo>
                    <a:pt x="105152" y="9439"/>
                  </a:lnTo>
                  <a:lnTo>
                    <a:pt x="108995" y="9150"/>
                  </a:lnTo>
                  <a:lnTo>
                    <a:pt x="113145" y="8958"/>
                  </a:lnTo>
                  <a:lnTo>
                    <a:pt x="115911" y="7877"/>
                  </a:lnTo>
                  <a:lnTo>
                    <a:pt x="117755" y="6204"/>
                  </a:lnTo>
                  <a:lnTo>
                    <a:pt x="118984" y="4136"/>
                  </a:lnTo>
                  <a:lnTo>
                    <a:pt x="120598" y="2758"/>
                  </a:lnTo>
                  <a:lnTo>
                    <a:pt x="122467" y="1839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"/>
            <p:cNvSpPr/>
            <p:nvPr/>
          </p:nvSpPr>
          <p:spPr>
            <a:xfrm>
              <a:off x="7108031" y="2597467"/>
              <a:ext cx="200026" cy="51436"/>
            </a:xfrm>
            <a:custGeom>
              <a:avLst/>
              <a:gdLst/>
              <a:ahLst/>
              <a:cxnLst/>
              <a:rect l="0" t="0" r="0" b="0"/>
              <a:pathLst>
                <a:path w="200026" h="51436">
                  <a:moveTo>
                    <a:pt x="0" y="51435"/>
                  </a:moveTo>
                  <a:lnTo>
                    <a:pt x="3793" y="46884"/>
                  </a:lnTo>
                  <a:lnTo>
                    <a:pt x="5703" y="45543"/>
                  </a:lnTo>
                  <a:lnTo>
                    <a:pt x="9943" y="44054"/>
                  </a:lnTo>
                  <a:lnTo>
                    <a:pt x="14473" y="43392"/>
                  </a:lnTo>
                  <a:lnTo>
                    <a:pt x="16793" y="43216"/>
                  </a:lnTo>
                  <a:lnTo>
                    <a:pt x="19926" y="42145"/>
                  </a:lnTo>
                  <a:lnTo>
                    <a:pt x="23603" y="40479"/>
                  </a:lnTo>
                  <a:lnTo>
                    <a:pt x="27641" y="38416"/>
                  </a:lnTo>
                  <a:lnTo>
                    <a:pt x="31921" y="37041"/>
                  </a:lnTo>
                  <a:lnTo>
                    <a:pt x="36362" y="36124"/>
                  </a:lnTo>
                  <a:lnTo>
                    <a:pt x="40910" y="35512"/>
                  </a:lnTo>
                  <a:lnTo>
                    <a:pt x="45530" y="34153"/>
                  </a:lnTo>
                  <a:lnTo>
                    <a:pt x="50197" y="32293"/>
                  </a:lnTo>
                  <a:lnTo>
                    <a:pt x="54896" y="30101"/>
                  </a:lnTo>
                  <a:lnTo>
                    <a:pt x="60409" y="28640"/>
                  </a:lnTo>
                  <a:lnTo>
                    <a:pt x="66467" y="27666"/>
                  </a:lnTo>
                  <a:lnTo>
                    <a:pt x="72886" y="27016"/>
                  </a:lnTo>
                  <a:lnTo>
                    <a:pt x="78753" y="25631"/>
                  </a:lnTo>
                  <a:lnTo>
                    <a:pt x="84252" y="23755"/>
                  </a:lnTo>
                  <a:lnTo>
                    <a:pt x="89505" y="21552"/>
                  </a:lnTo>
                  <a:lnTo>
                    <a:pt x="95389" y="20083"/>
                  </a:lnTo>
                  <a:lnTo>
                    <a:pt x="101693" y="19104"/>
                  </a:lnTo>
                  <a:lnTo>
                    <a:pt x="108277" y="18451"/>
                  </a:lnTo>
                  <a:lnTo>
                    <a:pt x="115047" y="17063"/>
                  </a:lnTo>
                  <a:lnTo>
                    <a:pt x="121941" y="15185"/>
                  </a:lnTo>
                  <a:lnTo>
                    <a:pt x="128919" y="12981"/>
                  </a:lnTo>
                  <a:lnTo>
                    <a:pt x="135158" y="11512"/>
                  </a:lnTo>
                  <a:lnTo>
                    <a:pt x="140906" y="10532"/>
                  </a:lnTo>
                  <a:lnTo>
                    <a:pt x="146324" y="9879"/>
                  </a:lnTo>
                  <a:lnTo>
                    <a:pt x="152318" y="9444"/>
                  </a:lnTo>
                  <a:lnTo>
                    <a:pt x="165328" y="8960"/>
                  </a:lnTo>
                  <a:lnTo>
                    <a:pt x="171337" y="7878"/>
                  </a:lnTo>
                  <a:lnTo>
                    <a:pt x="176932" y="6205"/>
                  </a:lnTo>
                  <a:lnTo>
                    <a:pt x="182248" y="4136"/>
                  </a:lnTo>
                  <a:lnTo>
                    <a:pt x="186586" y="2758"/>
                  </a:lnTo>
                  <a:lnTo>
                    <a:pt x="190272" y="1838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"/>
            <p:cNvSpPr/>
            <p:nvPr/>
          </p:nvSpPr>
          <p:spPr>
            <a:xfrm>
              <a:off x="7429500" y="2786062"/>
              <a:ext cx="7144" cy="102871"/>
            </a:xfrm>
            <a:custGeom>
              <a:avLst/>
              <a:gdLst/>
              <a:ahLst/>
              <a:cxnLst/>
              <a:rect l="0" t="0" r="0" b="0"/>
              <a:pathLst>
                <a:path w="7144" h="102871">
                  <a:moveTo>
                    <a:pt x="7143" y="0"/>
                  </a:moveTo>
                  <a:lnTo>
                    <a:pt x="7143" y="98337"/>
                  </a:lnTo>
                  <a:lnTo>
                    <a:pt x="6350" y="99848"/>
                  </a:lnTo>
                  <a:lnTo>
                    <a:pt x="5027" y="100856"/>
                  </a:lnTo>
                  <a:lnTo>
                    <a:pt x="0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"/>
            <p:cNvSpPr/>
            <p:nvPr/>
          </p:nvSpPr>
          <p:spPr>
            <a:xfrm>
              <a:off x="7608102" y="2588926"/>
              <a:ext cx="192874" cy="201809"/>
            </a:xfrm>
            <a:custGeom>
              <a:avLst/>
              <a:gdLst/>
              <a:ahLst/>
              <a:cxnLst/>
              <a:rect l="0" t="0" r="0" b="0"/>
              <a:pathLst>
                <a:path w="192874" h="201809">
                  <a:moveTo>
                    <a:pt x="121435" y="8541"/>
                  </a:moveTo>
                  <a:lnTo>
                    <a:pt x="121435" y="0"/>
                  </a:lnTo>
                  <a:lnTo>
                    <a:pt x="102473" y="4529"/>
                  </a:lnTo>
                  <a:lnTo>
                    <a:pt x="96094" y="5866"/>
                  </a:lnTo>
                  <a:lnTo>
                    <a:pt x="91047" y="6758"/>
                  </a:lnTo>
                  <a:lnTo>
                    <a:pt x="86889" y="7352"/>
                  </a:lnTo>
                  <a:lnTo>
                    <a:pt x="82529" y="8701"/>
                  </a:lnTo>
                  <a:lnTo>
                    <a:pt x="78035" y="10552"/>
                  </a:lnTo>
                  <a:lnTo>
                    <a:pt x="73452" y="12740"/>
                  </a:lnTo>
                  <a:lnTo>
                    <a:pt x="69603" y="15150"/>
                  </a:lnTo>
                  <a:lnTo>
                    <a:pt x="66242" y="17709"/>
                  </a:lnTo>
                  <a:lnTo>
                    <a:pt x="60392" y="23093"/>
                  </a:lnTo>
                  <a:lnTo>
                    <a:pt x="55147" y="28661"/>
                  </a:lnTo>
                  <a:lnTo>
                    <a:pt x="52636" y="30527"/>
                  </a:lnTo>
                  <a:lnTo>
                    <a:pt x="47731" y="32600"/>
                  </a:lnTo>
                  <a:lnTo>
                    <a:pt x="42905" y="36062"/>
                  </a:lnTo>
                  <a:lnTo>
                    <a:pt x="38114" y="40775"/>
                  </a:lnTo>
                  <a:lnTo>
                    <a:pt x="33339" y="46045"/>
                  </a:lnTo>
                  <a:lnTo>
                    <a:pt x="26188" y="54366"/>
                  </a:lnTo>
                  <a:lnTo>
                    <a:pt x="23805" y="58141"/>
                  </a:lnTo>
                  <a:lnTo>
                    <a:pt x="21424" y="62563"/>
                  </a:lnTo>
                  <a:lnTo>
                    <a:pt x="19043" y="67416"/>
                  </a:lnTo>
                  <a:lnTo>
                    <a:pt x="16661" y="72556"/>
                  </a:lnTo>
                  <a:lnTo>
                    <a:pt x="11898" y="83347"/>
                  </a:lnTo>
                  <a:lnTo>
                    <a:pt x="10310" y="87939"/>
                  </a:lnTo>
                  <a:lnTo>
                    <a:pt x="9252" y="91953"/>
                  </a:lnTo>
                  <a:lnTo>
                    <a:pt x="8546" y="95582"/>
                  </a:lnTo>
                  <a:lnTo>
                    <a:pt x="7282" y="99906"/>
                  </a:lnTo>
                  <a:lnTo>
                    <a:pt x="5645" y="104693"/>
                  </a:lnTo>
                  <a:lnTo>
                    <a:pt x="3761" y="109790"/>
                  </a:lnTo>
                  <a:lnTo>
                    <a:pt x="2504" y="115093"/>
                  </a:lnTo>
                  <a:lnTo>
                    <a:pt x="1666" y="120533"/>
                  </a:lnTo>
                  <a:lnTo>
                    <a:pt x="1108" y="126065"/>
                  </a:lnTo>
                  <a:lnTo>
                    <a:pt x="736" y="130705"/>
                  </a:lnTo>
                  <a:lnTo>
                    <a:pt x="488" y="134751"/>
                  </a:lnTo>
                  <a:lnTo>
                    <a:pt x="322" y="138401"/>
                  </a:lnTo>
                  <a:lnTo>
                    <a:pt x="139" y="144997"/>
                  </a:lnTo>
                  <a:lnTo>
                    <a:pt x="35" y="156605"/>
                  </a:lnTo>
                  <a:lnTo>
                    <a:pt x="0" y="173043"/>
                  </a:lnTo>
                  <a:lnTo>
                    <a:pt x="790" y="176312"/>
                  </a:lnTo>
                  <a:lnTo>
                    <a:pt x="3786" y="182483"/>
                  </a:lnTo>
                  <a:lnTo>
                    <a:pt x="5696" y="184510"/>
                  </a:lnTo>
                  <a:lnTo>
                    <a:pt x="7764" y="185861"/>
                  </a:lnTo>
                  <a:lnTo>
                    <a:pt x="9935" y="186762"/>
                  </a:lnTo>
                  <a:lnTo>
                    <a:pt x="14466" y="190303"/>
                  </a:lnTo>
                  <a:lnTo>
                    <a:pt x="16784" y="192580"/>
                  </a:lnTo>
                  <a:lnTo>
                    <a:pt x="19917" y="194099"/>
                  </a:lnTo>
                  <a:lnTo>
                    <a:pt x="23594" y="195111"/>
                  </a:lnTo>
                  <a:lnTo>
                    <a:pt x="27633" y="195786"/>
                  </a:lnTo>
                  <a:lnTo>
                    <a:pt x="31119" y="197189"/>
                  </a:lnTo>
                  <a:lnTo>
                    <a:pt x="37109" y="201287"/>
                  </a:lnTo>
                  <a:lnTo>
                    <a:pt x="39818" y="201808"/>
                  </a:lnTo>
                  <a:lnTo>
                    <a:pt x="42417" y="201203"/>
                  </a:lnTo>
                  <a:lnTo>
                    <a:pt x="44944" y="199848"/>
                  </a:lnTo>
                  <a:lnTo>
                    <a:pt x="48215" y="198944"/>
                  </a:lnTo>
                  <a:lnTo>
                    <a:pt x="51985" y="198341"/>
                  </a:lnTo>
                  <a:lnTo>
                    <a:pt x="56085" y="197939"/>
                  </a:lnTo>
                  <a:lnTo>
                    <a:pt x="60406" y="197672"/>
                  </a:lnTo>
                  <a:lnTo>
                    <a:pt x="69440" y="197374"/>
                  </a:lnTo>
                  <a:lnTo>
                    <a:pt x="73278" y="196342"/>
                  </a:lnTo>
                  <a:lnTo>
                    <a:pt x="76630" y="194702"/>
                  </a:lnTo>
                  <a:lnTo>
                    <a:pt x="79659" y="192656"/>
                  </a:lnTo>
                  <a:lnTo>
                    <a:pt x="84059" y="191292"/>
                  </a:lnTo>
                  <a:lnTo>
                    <a:pt x="89374" y="190382"/>
                  </a:lnTo>
                  <a:lnTo>
                    <a:pt x="95299" y="189776"/>
                  </a:lnTo>
                  <a:lnTo>
                    <a:pt x="100042" y="188419"/>
                  </a:lnTo>
                  <a:lnTo>
                    <a:pt x="103997" y="186562"/>
                  </a:lnTo>
                  <a:lnTo>
                    <a:pt x="107429" y="184372"/>
                  </a:lnTo>
                  <a:lnTo>
                    <a:pt x="113358" y="179398"/>
                  </a:lnTo>
                  <a:lnTo>
                    <a:pt x="116050" y="176738"/>
                  </a:lnTo>
                  <a:lnTo>
                    <a:pt x="119433" y="174965"/>
                  </a:lnTo>
                  <a:lnTo>
                    <a:pt x="123275" y="173783"/>
                  </a:lnTo>
                  <a:lnTo>
                    <a:pt x="127424" y="172995"/>
                  </a:lnTo>
                  <a:lnTo>
                    <a:pt x="130984" y="171517"/>
                  </a:lnTo>
                  <a:lnTo>
                    <a:pt x="134151" y="169579"/>
                  </a:lnTo>
                  <a:lnTo>
                    <a:pt x="141145" y="164176"/>
                  </a:lnTo>
                  <a:lnTo>
                    <a:pt x="141718" y="162780"/>
                  </a:lnTo>
                  <a:lnTo>
                    <a:pt x="142526" y="157217"/>
                  </a:lnTo>
                  <a:lnTo>
                    <a:pt x="142846" y="151906"/>
                  </a:lnTo>
                  <a:lnTo>
                    <a:pt x="142853" y="149838"/>
                  </a:lnTo>
                  <a:lnTo>
                    <a:pt x="142064" y="147506"/>
                  </a:lnTo>
                  <a:lnTo>
                    <a:pt x="139070" y="142376"/>
                  </a:lnTo>
                  <a:lnTo>
                    <a:pt x="137160" y="140627"/>
                  </a:lnTo>
                  <a:lnTo>
                    <a:pt x="135094" y="139461"/>
                  </a:lnTo>
                  <a:lnTo>
                    <a:pt x="130680" y="138165"/>
                  </a:lnTo>
                  <a:lnTo>
                    <a:pt x="126073" y="137589"/>
                  </a:lnTo>
                  <a:lnTo>
                    <a:pt x="123733" y="136483"/>
                  </a:lnTo>
                  <a:lnTo>
                    <a:pt x="119017" y="132714"/>
                  </a:lnTo>
                  <a:lnTo>
                    <a:pt x="114275" y="130404"/>
                  </a:lnTo>
                  <a:lnTo>
                    <a:pt x="108556" y="128921"/>
                  </a:lnTo>
                  <a:lnTo>
                    <a:pt x="103773" y="128664"/>
                  </a:lnTo>
                  <a:lnTo>
                    <a:pt x="101722" y="127676"/>
                  </a:lnTo>
                  <a:lnTo>
                    <a:pt x="97328" y="124037"/>
                  </a:lnTo>
                  <a:lnTo>
                    <a:pt x="92729" y="121785"/>
                  </a:lnTo>
                  <a:lnTo>
                    <a:pt x="85727" y="119986"/>
                  </a:lnTo>
                  <a:lnTo>
                    <a:pt x="192873" y="1199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"/>
            <p:cNvSpPr/>
            <p:nvPr/>
          </p:nvSpPr>
          <p:spPr>
            <a:xfrm>
              <a:off x="7908131" y="2760345"/>
              <a:ext cx="14287" cy="94298"/>
            </a:xfrm>
            <a:custGeom>
              <a:avLst/>
              <a:gdLst/>
              <a:ahLst/>
              <a:cxnLst/>
              <a:rect l="0" t="0" r="0" b="0"/>
              <a:pathLst>
                <a:path w="14287" h="94298">
                  <a:moveTo>
                    <a:pt x="7144" y="0"/>
                  </a:moveTo>
                  <a:lnTo>
                    <a:pt x="10936" y="0"/>
                  </a:lnTo>
                  <a:lnTo>
                    <a:pt x="12053" y="952"/>
                  </a:lnTo>
                  <a:lnTo>
                    <a:pt x="12797" y="2540"/>
                  </a:lnTo>
                  <a:lnTo>
                    <a:pt x="13295" y="4551"/>
                  </a:lnTo>
                  <a:lnTo>
                    <a:pt x="13625" y="6844"/>
                  </a:lnTo>
                  <a:lnTo>
                    <a:pt x="13846" y="9325"/>
                  </a:lnTo>
                  <a:lnTo>
                    <a:pt x="13993" y="11931"/>
                  </a:lnTo>
                  <a:lnTo>
                    <a:pt x="14091" y="14622"/>
                  </a:lnTo>
                  <a:lnTo>
                    <a:pt x="14200" y="20151"/>
                  </a:lnTo>
                  <a:lnTo>
                    <a:pt x="14286" y="53104"/>
                  </a:lnTo>
                  <a:lnTo>
                    <a:pt x="13492" y="56358"/>
                  </a:lnTo>
                  <a:lnTo>
                    <a:pt x="12170" y="59479"/>
                  </a:lnTo>
                  <a:lnTo>
                    <a:pt x="10494" y="62513"/>
                  </a:lnTo>
                  <a:lnTo>
                    <a:pt x="9377" y="65488"/>
                  </a:lnTo>
                  <a:lnTo>
                    <a:pt x="8633" y="68423"/>
                  </a:lnTo>
                  <a:lnTo>
                    <a:pt x="8136" y="71333"/>
                  </a:lnTo>
                  <a:lnTo>
                    <a:pt x="7805" y="74225"/>
                  </a:lnTo>
                  <a:lnTo>
                    <a:pt x="7585" y="77106"/>
                  </a:lnTo>
                  <a:lnTo>
                    <a:pt x="7230" y="84022"/>
                  </a:lnTo>
                  <a:lnTo>
                    <a:pt x="6409" y="85542"/>
                  </a:lnTo>
                  <a:lnTo>
                    <a:pt x="5065" y="87508"/>
                  </a:lnTo>
                  <a:lnTo>
                    <a:pt x="0" y="9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"/>
            <p:cNvSpPr/>
            <p:nvPr/>
          </p:nvSpPr>
          <p:spPr>
            <a:xfrm>
              <a:off x="6843712" y="3017520"/>
              <a:ext cx="71439" cy="154306"/>
            </a:xfrm>
            <a:custGeom>
              <a:avLst/>
              <a:gdLst/>
              <a:ahLst/>
              <a:cxnLst/>
              <a:rect l="0" t="0" r="0" b="0"/>
              <a:pathLst>
                <a:path w="71439" h="154306">
                  <a:moveTo>
                    <a:pt x="0" y="0"/>
                  </a:moveTo>
                  <a:lnTo>
                    <a:pt x="16094" y="19312"/>
                  </a:lnTo>
                  <a:lnTo>
                    <a:pt x="17873" y="22400"/>
                  </a:lnTo>
                  <a:lnTo>
                    <a:pt x="19059" y="25410"/>
                  </a:lnTo>
                  <a:lnTo>
                    <a:pt x="19850" y="28370"/>
                  </a:lnTo>
                  <a:lnTo>
                    <a:pt x="21171" y="32248"/>
                  </a:lnTo>
                  <a:lnTo>
                    <a:pt x="22845" y="36739"/>
                  </a:lnTo>
                  <a:lnTo>
                    <a:pt x="24755" y="41638"/>
                  </a:lnTo>
                  <a:lnTo>
                    <a:pt x="26822" y="45856"/>
                  </a:lnTo>
                  <a:lnTo>
                    <a:pt x="28994" y="49620"/>
                  </a:lnTo>
                  <a:lnTo>
                    <a:pt x="31236" y="53082"/>
                  </a:lnTo>
                  <a:lnTo>
                    <a:pt x="33524" y="57296"/>
                  </a:lnTo>
                  <a:lnTo>
                    <a:pt x="35843" y="62009"/>
                  </a:lnTo>
                  <a:lnTo>
                    <a:pt x="38183" y="67057"/>
                  </a:lnTo>
                  <a:lnTo>
                    <a:pt x="39743" y="71375"/>
                  </a:lnTo>
                  <a:lnTo>
                    <a:pt x="40783" y="75205"/>
                  </a:lnTo>
                  <a:lnTo>
                    <a:pt x="41476" y="78712"/>
                  </a:lnTo>
                  <a:lnTo>
                    <a:pt x="42732" y="82954"/>
                  </a:lnTo>
                  <a:lnTo>
                    <a:pt x="44363" y="87688"/>
                  </a:lnTo>
                  <a:lnTo>
                    <a:pt x="46244" y="92748"/>
                  </a:lnTo>
                  <a:lnTo>
                    <a:pt x="47498" y="98027"/>
                  </a:lnTo>
                  <a:lnTo>
                    <a:pt x="48334" y="103451"/>
                  </a:lnTo>
                  <a:lnTo>
                    <a:pt x="48892" y="108972"/>
                  </a:lnTo>
                  <a:lnTo>
                    <a:pt x="50057" y="113605"/>
                  </a:lnTo>
                  <a:lnTo>
                    <a:pt x="51628" y="117647"/>
                  </a:lnTo>
                  <a:lnTo>
                    <a:pt x="53469" y="121294"/>
                  </a:lnTo>
                  <a:lnTo>
                    <a:pt x="54696" y="124677"/>
                  </a:lnTo>
                  <a:lnTo>
                    <a:pt x="55514" y="127886"/>
                  </a:lnTo>
                  <a:lnTo>
                    <a:pt x="56059" y="130977"/>
                  </a:lnTo>
                  <a:lnTo>
                    <a:pt x="57217" y="133990"/>
                  </a:lnTo>
                  <a:lnTo>
                    <a:pt x="58782" y="136952"/>
                  </a:lnTo>
                  <a:lnTo>
                    <a:pt x="63971" y="145218"/>
                  </a:lnTo>
                  <a:lnTo>
                    <a:pt x="66267" y="148044"/>
                  </a:lnTo>
                  <a:lnTo>
                    <a:pt x="71438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"/>
            <p:cNvSpPr/>
            <p:nvPr/>
          </p:nvSpPr>
          <p:spPr>
            <a:xfrm>
              <a:off x="6950868" y="2948939"/>
              <a:ext cx="100014" cy="197169"/>
            </a:xfrm>
            <a:custGeom>
              <a:avLst/>
              <a:gdLst/>
              <a:ahLst/>
              <a:cxnLst/>
              <a:rect l="0" t="0" r="0" b="0"/>
              <a:pathLst>
                <a:path w="100014" h="197169">
                  <a:moveTo>
                    <a:pt x="0" y="0"/>
                  </a:moveTo>
                  <a:lnTo>
                    <a:pt x="0" y="4552"/>
                  </a:lnTo>
                  <a:lnTo>
                    <a:pt x="794" y="5892"/>
                  </a:lnTo>
                  <a:lnTo>
                    <a:pt x="2117" y="6786"/>
                  </a:lnTo>
                  <a:lnTo>
                    <a:pt x="3793" y="7381"/>
                  </a:lnTo>
                  <a:lnTo>
                    <a:pt x="4910" y="8731"/>
                  </a:lnTo>
                  <a:lnTo>
                    <a:pt x="5654" y="10584"/>
                  </a:lnTo>
                  <a:lnTo>
                    <a:pt x="6482" y="15182"/>
                  </a:lnTo>
                  <a:lnTo>
                    <a:pt x="6850" y="20400"/>
                  </a:lnTo>
                  <a:lnTo>
                    <a:pt x="7742" y="23125"/>
                  </a:lnTo>
                  <a:lnTo>
                    <a:pt x="10849" y="28693"/>
                  </a:lnTo>
                  <a:lnTo>
                    <a:pt x="12759" y="34343"/>
                  </a:lnTo>
                  <a:lnTo>
                    <a:pt x="13269" y="37183"/>
                  </a:lnTo>
                  <a:lnTo>
                    <a:pt x="15952" y="42878"/>
                  </a:lnTo>
                  <a:lnTo>
                    <a:pt x="17778" y="45731"/>
                  </a:lnTo>
                  <a:lnTo>
                    <a:pt x="19790" y="48585"/>
                  </a:lnTo>
                  <a:lnTo>
                    <a:pt x="21924" y="51440"/>
                  </a:lnTo>
                  <a:lnTo>
                    <a:pt x="24141" y="54296"/>
                  </a:lnTo>
                  <a:lnTo>
                    <a:pt x="26413" y="58105"/>
                  </a:lnTo>
                  <a:lnTo>
                    <a:pt x="28721" y="62549"/>
                  </a:lnTo>
                  <a:lnTo>
                    <a:pt x="31054" y="67417"/>
                  </a:lnTo>
                  <a:lnTo>
                    <a:pt x="35762" y="77906"/>
                  </a:lnTo>
                  <a:lnTo>
                    <a:pt x="45253" y="100162"/>
                  </a:lnTo>
                  <a:lnTo>
                    <a:pt x="47631" y="104875"/>
                  </a:lnTo>
                  <a:lnTo>
                    <a:pt x="50010" y="108969"/>
                  </a:lnTo>
                  <a:lnTo>
                    <a:pt x="52390" y="112651"/>
                  </a:lnTo>
                  <a:lnTo>
                    <a:pt x="54771" y="117011"/>
                  </a:lnTo>
                  <a:lnTo>
                    <a:pt x="57152" y="121822"/>
                  </a:lnTo>
                  <a:lnTo>
                    <a:pt x="59533" y="126935"/>
                  </a:lnTo>
                  <a:lnTo>
                    <a:pt x="64295" y="137696"/>
                  </a:lnTo>
                  <a:lnTo>
                    <a:pt x="66676" y="143233"/>
                  </a:lnTo>
                  <a:lnTo>
                    <a:pt x="69850" y="147876"/>
                  </a:lnTo>
                  <a:lnTo>
                    <a:pt x="73555" y="151924"/>
                  </a:lnTo>
                  <a:lnTo>
                    <a:pt x="77612" y="155576"/>
                  </a:lnTo>
                  <a:lnTo>
                    <a:pt x="81110" y="159915"/>
                  </a:lnTo>
                  <a:lnTo>
                    <a:pt x="84235" y="164712"/>
                  </a:lnTo>
                  <a:lnTo>
                    <a:pt x="100013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"/>
            <p:cNvSpPr/>
            <p:nvPr/>
          </p:nvSpPr>
          <p:spPr>
            <a:xfrm>
              <a:off x="6858000" y="3060382"/>
              <a:ext cx="207169" cy="68581"/>
            </a:xfrm>
            <a:custGeom>
              <a:avLst/>
              <a:gdLst/>
              <a:ahLst/>
              <a:cxnLst/>
              <a:rect l="0" t="0" r="0" b="0"/>
              <a:pathLst>
                <a:path w="207169" h="68581">
                  <a:moveTo>
                    <a:pt x="0" y="68580"/>
                  </a:moveTo>
                  <a:lnTo>
                    <a:pt x="3792" y="64030"/>
                  </a:lnTo>
                  <a:lnTo>
                    <a:pt x="5703" y="62689"/>
                  </a:lnTo>
                  <a:lnTo>
                    <a:pt x="9942" y="61199"/>
                  </a:lnTo>
                  <a:lnTo>
                    <a:pt x="12185" y="59850"/>
                  </a:lnTo>
                  <a:lnTo>
                    <a:pt x="14473" y="57997"/>
                  </a:lnTo>
                  <a:lnTo>
                    <a:pt x="16792" y="55810"/>
                  </a:lnTo>
                  <a:lnTo>
                    <a:pt x="19132" y="53399"/>
                  </a:lnTo>
                  <a:lnTo>
                    <a:pt x="21486" y="50840"/>
                  </a:lnTo>
                  <a:lnTo>
                    <a:pt x="23849" y="48181"/>
                  </a:lnTo>
                  <a:lnTo>
                    <a:pt x="27011" y="46408"/>
                  </a:lnTo>
                  <a:lnTo>
                    <a:pt x="30708" y="45226"/>
                  </a:lnTo>
                  <a:lnTo>
                    <a:pt x="34759" y="44438"/>
                  </a:lnTo>
                  <a:lnTo>
                    <a:pt x="39048" y="42961"/>
                  </a:lnTo>
                  <a:lnTo>
                    <a:pt x="43495" y="41023"/>
                  </a:lnTo>
                  <a:lnTo>
                    <a:pt x="48046" y="38779"/>
                  </a:lnTo>
                  <a:lnTo>
                    <a:pt x="52668" y="36330"/>
                  </a:lnTo>
                  <a:lnTo>
                    <a:pt x="62038" y="31069"/>
                  </a:lnTo>
                  <a:lnTo>
                    <a:pt x="66758" y="29285"/>
                  </a:lnTo>
                  <a:lnTo>
                    <a:pt x="71493" y="28096"/>
                  </a:lnTo>
                  <a:lnTo>
                    <a:pt x="76237" y="27303"/>
                  </a:lnTo>
                  <a:lnTo>
                    <a:pt x="81781" y="25822"/>
                  </a:lnTo>
                  <a:lnTo>
                    <a:pt x="87858" y="23882"/>
                  </a:lnTo>
                  <a:lnTo>
                    <a:pt x="94291" y="21637"/>
                  </a:lnTo>
                  <a:lnTo>
                    <a:pt x="100166" y="20140"/>
                  </a:lnTo>
                  <a:lnTo>
                    <a:pt x="105671" y="19142"/>
                  </a:lnTo>
                  <a:lnTo>
                    <a:pt x="110928" y="18476"/>
                  </a:lnTo>
                  <a:lnTo>
                    <a:pt x="116021" y="17080"/>
                  </a:lnTo>
                  <a:lnTo>
                    <a:pt x="121004" y="15196"/>
                  </a:lnTo>
                  <a:lnTo>
                    <a:pt x="125913" y="12989"/>
                  </a:lnTo>
                  <a:lnTo>
                    <a:pt x="131567" y="11516"/>
                  </a:lnTo>
                  <a:lnTo>
                    <a:pt x="137717" y="10535"/>
                  </a:lnTo>
                  <a:lnTo>
                    <a:pt x="144199" y="9881"/>
                  </a:lnTo>
                  <a:lnTo>
                    <a:pt x="150107" y="8493"/>
                  </a:lnTo>
                  <a:lnTo>
                    <a:pt x="155634" y="6614"/>
                  </a:lnTo>
                  <a:lnTo>
                    <a:pt x="160906" y="4409"/>
                  </a:lnTo>
                  <a:lnTo>
                    <a:pt x="166008" y="2940"/>
                  </a:lnTo>
                  <a:lnTo>
                    <a:pt x="170997" y="1960"/>
                  </a:lnTo>
                  <a:lnTo>
                    <a:pt x="175910" y="1307"/>
                  </a:lnTo>
                  <a:lnTo>
                    <a:pt x="180773" y="871"/>
                  </a:lnTo>
                  <a:lnTo>
                    <a:pt x="185603" y="581"/>
                  </a:lnTo>
                  <a:lnTo>
                    <a:pt x="197868" y="172"/>
                  </a:lnTo>
                  <a:lnTo>
                    <a:pt x="20716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"/>
            <p:cNvSpPr/>
            <p:nvPr/>
          </p:nvSpPr>
          <p:spPr>
            <a:xfrm>
              <a:off x="7179468" y="3111817"/>
              <a:ext cx="14289" cy="111444"/>
            </a:xfrm>
            <a:custGeom>
              <a:avLst/>
              <a:gdLst/>
              <a:ahLst/>
              <a:cxnLst/>
              <a:rect l="0" t="0" r="0" b="0"/>
              <a:pathLst>
                <a:path w="14289" h="111444">
                  <a:moveTo>
                    <a:pt x="14288" y="0"/>
                  </a:moveTo>
                  <a:lnTo>
                    <a:pt x="14288" y="83266"/>
                  </a:lnTo>
                  <a:lnTo>
                    <a:pt x="13494" y="87895"/>
                  </a:lnTo>
                  <a:lnTo>
                    <a:pt x="12172" y="91935"/>
                  </a:lnTo>
                  <a:lnTo>
                    <a:pt x="10495" y="95580"/>
                  </a:lnTo>
                  <a:lnTo>
                    <a:pt x="8584" y="98962"/>
                  </a:lnTo>
                  <a:lnTo>
                    <a:pt x="6517" y="102170"/>
                  </a:lnTo>
                  <a:lnTo>
                    <a:pt x="0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"/>
            <p:cNvSpPr/>
            <p:nvPr/>
          </p:nvSpPr>
          <p:spPr>
            <a:xfrm>
              <a:off x="7365206" y="2983230"/>
              <a:ext cx="35720" cy="145733"/>
            </a:xfrm>
            <a:custGeom>
              <a:avLst/>
              <a:gdLst/>
              <a:ahLst/>
              <a:cxnLst/>
              <a:rect l="0" t="0" r="0" b="0"/>
              <a:pathLst>
                <a:path w="35720" h="145733">
                  <a:moveTo>
                    <a:pt x="0" y="0"/>
                  </a:moveTo>
                  <a:lnTo>
                    <a:pt x="3793" y="22754"/>
                  </a:lnTo>
                  <a:lnTo>
                    <a:pt x="4910" y="30409"/>
                  </a:lnTo>
                  <a:lnTo>
                    <a:pt x="5654" y="36465"/>
                  </a:lnTo>
                  <a:lnTo>
                    <a:pt x="6151" y="41455"/>
                  </a:lnTo>
                  <a:lnTo>
                    <a:pt x="7275" y="46686"/>
                  </a:lnTo>
                  <a:lnTo>
                    <a:pt x="8819" y="52079"/>
                  </a:lnTo>
                  <a:lnTo>
                    <a:pt x="10643" y="57579"/>
                  </a:lnTo>
                  <a:lnTo>
                    <a:pt x="12652" y="62199"/>
                  </a:lnTo>
                  <a:lnTo>
                    <a:pt x="14784" y="66230"/>
                  </a:lnTo>
                  <a:lnTo>
                    <a:pt x="17000" y="69871"/>
                  </a:lnTo>
                  <a:lnTo>
                    <a:pt x="18476" y="74203"/>
                  </a:lnTo>
                  <a:lnTo>
                    <a:pt x="19462" y="78996"/>
                  </a:lnTo>
                  <a:lnTo>
                    <a:pt x="20118" y="84097"/>
                  </a:lnTo>
                  <a:lnTo>
                    <a:pt x="21349" y="88449"/>
                  </a:lnTo>
                  <a:lnTo>
                    <a:pt x="22964" y="92303"/>
                  </a:lnTo>
                  <a:lnTo>
                    <a:pt x="24835" y="95825"/>
                  </a:lnTo>
                  <a:lnTo>
                    <a:pt x="26082" y="100079"/>
                  </a:lnTo>
                  <a:lnTo>
                    <a:pt x="26913" y="104819"/>
                  </a:lnTo>
                  <a:lnTo>
                    <a:pt x="27466" y="109884"/>
                  </a:lnTo>
                  <a:lnTo>
                    <a:pt x="27836" y="114213"/>
                  </a:lnTo>
                  <a:lnTo>
                    <a:pt x="28082" y="118052"/>
                  </a:lnTo>
                  <a:lnTo>
                    <a:pt x="28247" y="121564"/>
                  </a:lnTo>
                  <a:lnTo>
                    <a:pt x="28429" y="128006"/>
                  </a:lnTo>
                  <a:lnTo>
                    <a:pt x="28555" y="136907"/>
                  </a:lnTo>
                  <a:lnTo>
                    <a:pt x="28566" y="141175"/>
                  </a:lnTo>
                  <a:lnTo>
                    <a:pt x="29363" y="142694"/>
                  </a:lnTo>
                  <a:lnTo>
                    <a:pt x="30688" y="143707"/>
                  </a:lnTo>
                  <a:lnTo>
                    <a:pt x="35719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"/>
            <p:cNvSpPr/>
            <p:nvPr/>
          </p:nvSpPr>
          <p:spPr>
            <a:xfrm>
              <a:off x="7258050" y="2974657"/>
              <a:ext cx="228601" cy="25719"/>
            </a:xfrm>
            <a:custGeom>
              <a:avLst/>
              <a:gdLst/>
              <a:ahLst/>
              <a:cxnLst/>
              <a:rect l="0" t="0" r="0" b="0"/>
              <a:pathLst>
                <a:path w="228601" h="25719">
                  <a:moveTo>
                    <a:pt x="0" y="25718"/>
                  </a:moveTo>
                  <a:lnTo>
                    <a:pt x="0" y="17250"/>
                  </a:lnTo>
                  <a:lnTo>
                    <a:pt x="5703" y="17166"/>
                  </a:lnTo>
                  <a:lnTo>
                    <a:pt x="51551" y="17145"/>
                  </a:lnTo>
                  <a:lnTo>
                    <a:pt x="57386" y="16193"/>
                  </a:lnTo>
                  <a:lnTo>
                    <a:pt x="62864" y="14605"/>
                  </a:lnTo>
                  <a:lnTo>
                    <a:pt x="68103" y="12594"/>
                  </a:lnTo>
                  <a:lnTo>
                    <a:pt x="73976" y="11254"/>
                  </a:lnTo>
                  <a:lnTo>
                    <a:pt x="80274" y="10360"/>
                  </a:lnTo>
                  <a:lnTo>
                    <a:pt x="86853" y="9764"/>
                  </a:lnTo>
                  <a:lnTo>
                    <a:pt x="93621" y="9367"/>
                  </a:lnTo>
                  <a:lnTo>
                    <a:pt x="107490" y="8926"/>
                  </a:lnTo>
                  <a:lnTo>
                    <a:pt x="114523" y="7855"/>
                  </a:lnTo>
                  <a:lnTo>
                    <a:pt x="121592" y="6190"/>
                  </a:lnTo>
                  <a:lnTo>
                    <a:pt x="128686" y="4127"/>
                  </a:lnTo>
                  <a:lnTo>
                    <a:pt x="135797" y="2751"/>
                  </a:lnTo>
                  <a:lnTo>
                    <a:pt x="142919" y="1834"/>
                  </a:lnTo>
                  <a:lnTo>
                    <a:pt x="150048" y="1223"/>
                  </a:lnTo>
                  <a:lnTo>
                    <a:pt x="156388" y="815"/>
                  </a:lnTo>
                  <a:lnTo>
                    <a:pt x="167666" y="362"/>
                  </a:lnTo>
                  <a:lnTo>
                    <a:pt x="198350" y="48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"/>
            <p:cNvSpPr/>
            <p:nvPr/>
          </p:nvSpPr>
          <p:spPr>
            <a:xfrm>
              <a:off x="7336631" y="3137535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40934" y="17145"/>
                  </a:lnTo>
                  <a:lnTo>
                    <a:pt x="46339" y="16192"/>
                  </a:lnTo>
                  <a:lnTo>
                    <a:pt x="52324" y="14605"/>
                  </a:lnTo>
                  <a:lnTo>
                    <a:pt x="58695" y="12594"/>
                  </a:lnTo>
                  <a:lnTo>
                    <a:pt x="65324" y="11253"/>
                  </a:lnTo>
                  <a:lnTo>
                    <a:pt x="72124" y="10360"/>
                  </a:lnTo>
                  <a:lnTo>
                    <a:pt x="79039" y="9764"/>
                  </a:lnTo>
                  <a:lnTo>
                    <a:pt x="85236" y="9367"/>
                  </a:lnTo>
                  <a:lnTo>
                    <a:pt x="96356" y="8925"/>
                  </a:lnTo>
                  <a:lnTo>
                    <a:pt x="102337" y="7855"/>
                  </a:lnTo>
                  <a:lnTo>
                    <a:pt x="108706" y="6189"/>
                  </a:lnTo>
                  <a:lnTo>
                    <a:pt x="115333" y="4126"/>
                  </a:lnTo>
                  <a:lnTo>
                    <a:pt x="122133" y="2751"/>
                  </a:lnTo>
                  <a:lnTo>
                    <a:pt x="129047" y="1834"/>
                  </a:lnTo>
                  <a:lnTo>
                    <a:pt x="136037" y="1222"/>
                  </a:lnTo>
                  <a:lnTo>
                    <a:pt x="143079" y="815"/>
                  </a:lnTo>
                  <a:lnTo>
                    <a:pt x="157253" y="362"/>
                  </a:lnTo>
                  <a:lnTo>
                    <a:pt x="194989" y="21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"/>
            <p:cNvSpPr/>
            <p:nvPr/>
          </p:nvSpPr>
          <p:spPr>
            <a:xfrm>
              <a:off x="5765006" y="3188970"/>
              <a:ext cx="64295" cy="248603"/>
            </a:xfrm>
            <a:custGeom>
              <a:avLst/>
              <a:gdLst/>
              <a:ahLst/>
              <a:cxnLst/>
              <a:rect l="0" t="0" r="0" b="0"/>
              <a:pathLst>
                <a:path w="64295" h="248603">
                  <a:moveTo>
                    <a:pt x="0" y="0"/>
                  </a:moveTo>
                  <a:lnTo>
                    <a:pt x="7585" y="13652"/>
                  </a:lnTo>
                  <a:lnTo>
                    <a:pt x="9819" y="19579"/>
                  </a:lnTo>
                  <a:lnTo>
                    <a:pt x="11308" y="25435"/>
                  </a:lnTo>
                  <a:lnTo>
                    <a:pt x="12301" y="31244"/>
                  </a:lnTo>
                  <a:lnTo>
                    <a:pt x="12963" y="36069"/>
                  </a:lnTo>
                  <a:lnTo>
                    <a:pt x="13405" y="40238"/>
                  </a:lnTo>
                  <a:lnTo>
                    <a:pt x="13699" y="43971"/>
                  </a:lnTo>
                  <a:lnTo>
                    <a:pt x="13895" y="48364"/>
                  </a:lnTo>
                  <a:lnTo>
                    <a:pt x="14113" y="58325"/>
                  </a:lnTo>
                  <a:lnTo>
                    <a:pt x="14965" y="63648"/>
                  </a:lnTo>
                  <a:lnTo>
                    <a:pt x="16327" y="69102"/>
                  </a:lnTo>
                  <a:lnTo>
                    <a:pt x="18028" y="74643"/>
                  </a:lnTo>
                  <a:lnTo>
                    <a:pt x="19162" y="79289"/>
                  </a:lnTo>
                  <a:lnTo>
                    <a:pt x="20423" y="86992"/>
                  </a:lnTo>
                  <a:lnTo>
                    <a:pt x="20759" y="91332"/>
                  </a:lnTo>
                  <a:lnTo>
                    <a:pt x="20983" y="96131"/>
                  </a:lnTo>
                  <a:lnTo>
                    <a:pt x="21133" y="101234"/>
                  </a:lnTo>
                  <a:lnTo>
                    <a:pt x="22026" y="107495"/>
                  </a:lnTo>
                  <a:lnTo>
                    <a:pt x="23415" y="114526"/>
                  </a:lnTo>
                  <a:lnTo>
                    <a:pt x="25135" y="122070"/>
                  </a:lnTo>
                  <a:lnTo>
                    <a:pt x="26282" y="129005"/>
                  </a:lnTo>
                  <a:lnTo>
                    <a:pt x="27046" y="135533"/>
                  </a:lnTo>
                  <a:lnTo>
                    <a:pt x="27555" y="141791"/>
                  </a:lnTo>
                  <a:lnTo>
                    <a:pt x="28689" y="147867"/>
                  </a:lnTo>
                  <a:lnTo>
                    <a:pt x="30238" y="153823"/>
                  </a:lnTo>
                  <a:lnTo>
                    <a:pt x="32065" y="159699"/>
                  </a:lnTo>
                  <a:lnTo>
                    <a:pt x="33283" y="165520"/>
                  </a:lnTo>
                  <a:lnTo>
                    <a:pt x="34095" y="171307"/>
                  </a:lnTo>
                  <a:lnTo>
                    <a:pt x="34636" y="177070"/>
                  </a:lnTo>
                  <a:lnTo>
                    <a:pt x="35791" y="182816"/>
                  </a:lnTo>
                  <a:lnTo>
                    <a:pt x="37354" y="188552"/>
                  </a:lnTo>
                  <a:lnTo>
                    <a:pt x="39190" y="194282"/>
                  </a:lnTo>
                  <a:lnTo>
                    <a:pt x="41208" y="200006"/>
                  </a:lnTo>
                  <a:lnTo>
                    <a:pt x="45567" y="211446"/>
                  </a:lnTo>
                  <a:lnTo>
                    <a:pt x="47046" y="216212"/>
                  </a:lnTo>
                  <a:lnTo>
                    <a:pt x="48033" y="220341"/>
                  </a:lnTo>
                  <a:lnTo>
                    <a:pt x="48691" y="224046"/>
                  </a:lnTo>
                  <a:lnTo>
                    <a:pt x="49923" y="227469"/>
                  </a:lnTo>
                  <a:lnTo>
                    <a:pt x="51538" y="230703"/>
                  </a:lnTo>
                  <a:lnTo>
                    <a:pt x="56041" y="238187"/>
                  </a:lnTo>
                  <a:lnTo>
                    <a:pt x="56657" y="241751"/>
                  </a:lnTo>
                  <a:lnTo>
                    <a:pt x="56821" y="244035"/>
                  </a:lnTo>
                  <a:lnTo>
                    <a:pt x="57724" y="245557"/>
                  </a:lnTo>
                  <a:lnTo>
                    <a:pt x="59120" y="246573"/>
                  </a:lnTo>
                  <a:lnTo>
                    <a:pt x="64294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"/>
            <p:cNvSpPr/>
            <p:nvPr/>
          </p:nvSpPr>
          <p:spPr>
            <a:xfrm>
              <a:off x="5729287" y="3220963"/>
              <a:ext cx="232373" cy="216492"/>
            </a:xfrm>
            <a:custGeom>
              <a:avLst/>
              <a:gdLst/>
              <a:ahLst/>
              <a:cxnLst/>
              <a:rect l="0" t="0" r="0" b="0"/>
              <a:pathLst>
                <a:path w="232373" h="216492">
                  <a:moveTo>
                    <a:pt x="0" y="28014"/>
                  </a:moveTo>
                  <a:lnTo>
                    <a:pt x="0" y="19795"/>
                  </a:lnTo>
                  <a:lnTo>
                    <a:pt x="3793" y="14996"/>
                  </a:lnTo>
                  <a:lnTo>
                    <a:pt x="5704" y="13620"/>
                  </a:lnTo>
                  <a:lnTo>
                    <a:pt x="9943" y="12091"/>
                  </a:lnTo>
                  <a:lnTo>
                    <a:pt x="50924" y="2130"/>
                  </a:lnTo>
                  <a:lnTo>
                    <a:pt x="64112" y="281"/>
                  </a:lnTo>
                  <a:lnTo>
                    <a:pt x="74492" y="0"/>
                  </a:lnTo>
                  <a:lnTo>
                    <a:pt x="82998" y="766"/>
                  </a:lnTo>
                  <a:lnTo>
                    <a:pt x="91051" y="1276"/>
                  </a:lnTo>
                  <a:lnTo>
                    <a:pt x="106349" y="1843"/>
                  </a:lnTo>
                  <a:lnTo>
                    <a:pt x="128348" y="2162"/>
                  </a:lnTo>
                  <a:lnTo>
                    <a:pt x="134779" y="3159"/>
                  </a:lnTo>
                  <a:lnTo>
                    <a:pt x="140653" y="4777"/>
                  </a:lnTo>
                  <a:lnTo>
                    <a:pt x="146155" y="6808"/>
                  </a:lnTo>
                  <a:lnTo>
                    <a:pt x="151412" y="9114"/>
                  </a:lnTo>
                  <a:lnTo>
                    <a:pt x="156504" y="11604"/>
                  </a:lnTo>
                  <a:lnTo>
                    <a:pt x="161486" y="14217"/>
                  </a:lnTo>
                  <a:lnTo>
                    <a:pt x="171255" y="19659"/>
                  </a:lnTo>
                  <a:lnTo>
                    <a:pt x="190461" y="30915"/>
                  </a:lnTo>
                  <a:lnTo>
                    <a:pt x="194443" y="33758"/>
                  </a:lnTo>
                  <a:lnTo>
                    <a:pt x="200984" y="39457"/>
                  </a:lnTo>
                  <a:lnTo>
                    <a:pt x="204633" y="43263"/>
                  </a:lnTo>
                  <a:lnTo>
                    <a:pt x="208654" y="47705"/>
                  </a:lnTo>
                  <a:lnTo>
                    <a:pt x="219780" y="60518"/>
                  </a:lnTo>
                  <a:lnTo>
                    <a:pt x="222720" y="63971"/>
                  </a:lnTo>
                  <a:lnTo>
                    <a:pt x="224680" y="67226"/>
                  </a:lnTo>
                  <a:lnTo>
                    <a:pt x="226858" y="73382"/>
                  </a:lnTo>
                  <a:lnTo>
                    <a:pt x="228233" y="77309"/>
                  </a:lnTo>
                  <a:lnTo>
                    <a:pt x="229943" y="81833"/>
                  </a:lnTo>
                  <a:lnTo>
                    <a:pt x="231877" y="86753"/>
                  </a:lnTo>
                  <a:lnTo>
                    <a:pt x="232372" y="91939"/>
                  </a:lnTo>
                  <a:lnTo>
                    <a:pt x="231908" y="97301"/>
                  </a:lnTo>
                  <a:lnTo>
                    <a:pt x="230805" y="102780"/>
                  </a:lnTo>
                  <a:lnTo>
                    <a:pt x="230070" y="107386"/>
                  </a:lnTo>
                  <a:lnTo>
                    <a:pt x="229581" y="111408"/>
                  </a:lnTo>
                  <a:lnTo>
                    <a:pt x="229254" y="115043"/>
                  </a:lnTo>
                  <a:lnTo>
                    <a:pt x="228243" y="119371"/>
                  </a:lnTo>
                  <a:lnTo>
                    <a:pt x="226775" y="124161"/>
                  </a:lnTo>
                  <a:lnTo>
                    <a:pt x="225001" y="129260"/>
                  </a:lnTo>
                  <a:lnTo>
                    <a:pt x="223026" y="134564"/>
                  </a:lnTo>
                  <a:lnTo>
                    <a:pt x="218715" y="145537"/>
                  </a:lnTo>
                  <a:lnTo>
                    <a:pt x="216453" y="150178"/>
                  </a:lnTo>
                  <a:lnTo>
                    <a:pt x="214153" y="154224"/>
                  </a:lnTo>
                  <a:lnTo>
                    <a:pt x="211824" y="157874"/>
                  </a:lnTo>
                  <a:lnTo>
                    <a:pt x="208685" y="162213"/>
                  </a:lnTo>
                  <a:lnTo>
                    <a:pt x="205005" y="167010"/>
                  </a:lnTo>
                  <a:lnTo>
                    <a:pt x="200964" y="172113"/>
                  </a:lnTo>
                  <a:lnTo>
                    <a:pt x="196683" y="176467"/>
                  </a:lnTo>
                  <a:lnTo>
                    <a:pt x="192240" y="180323"/>
                  </a:lnTo>
                  <a:lnTo>
                    <a:pt x="187692" y="183846"/>
                  </a:lnTo>
                  <a:lnTo>
                    <a:pt x="183072" y="187147"/>
                  </a:lnTo>
                  <a:lnTo>
                    <a:pt x="178405" y="190300"/>
                  </a:lnTo>
                  <a:lnTo>
                    <a:pt x="168984" y="196344"/>
                  </a:lnTo>
                  <a:lnTo>
                    <a:pt x="159507" y="202205"/>
                  </a:lnTo>
                  <a:lnTo>
                    <a:pt x="154756" y="204149"/>
                  </a:lnTo>
                  <a:lnTo>
                    <a:pt x="150002" y="205445"/>
                  </a:lnTo>
                  <a:lnTo>
                    <a:pt x="145245" y="206309"/>
                  </a:lnTo>
                  <a:lnTo>
                    <a:pt x="140487" y="207837"/>
                  </a:lnTo>
                  <a:lnTo>
                    <a:pt x="135727" y="209809"/>
                  </a:lnTo>
                  <a:lnTo>
                    <a:pt x="130966" y="212075"/>
                  </a:lnTo>
                  <a:lnTo>
                    <a:pt x="126205" y="213587"/>
                  </a:lnTo>
                  <a:lnTo>
                    <a:pt x="121443" y="214594"/>
                  </a:lnTo>
                  <a:lnTo>
                    <a:pt x="116680" y="215266"/>
                  </a:lnTo>
                  <a:lnTo>
                    <a:pt x="111918" y="215714"/>
                  </a:lnTo>
                  <a:lnTo>
                    <a:pt x="107156" y="216012"/>
                  </a:lnTo>
                  <a:lnTo>
                    <a:pt x="97631" y="216344"/>
                  </a:lnTo>
                  <a:lnTo>
                    <a:pt x="88106" y="216491"/>
                  </a:lnTo>
                  <a:lnTo>
                    <a:pt x="84138" y="215578"/>
                  </a:lnTo>
                  <a:lnTo>
                    <a:pt x="77612" y="212023"/>
                  </a:lnTo>
                  <a:lnTo>
                    <a:pt x="73965" y="210694"/>
                  </a:lnTo>
                  <a:lnTo>
                    <a:pt x="69948" y="209808"/>
                  </a:lnTo>
                  <a:lnTo>
                    <a:pt x="65682" y="209218"/>
                  </a:lnTo>
                  <a:lnTo>
                    <a:pt x="56488" y="208824"/>
                  </a:lnTo>
                  <a:lnTo>
                    <a:pt x="29339" y="208387"/>
                  </a:lnTo>
                  <a:lnTo>
                    <a:pt x="25116" y="207318"/>
                  </a:lnTo>
                  <a:lnTo>
                    <a:pt x="27856" y="205652"/>
                  </a:lnTo>
                  <a:lnTo>
                    <a:pt x="35240" y="203589"/>
                  </a:lnTo>
                  <a:lnTo>
                    <a:pt x="41327" y="201298"/>
                  </a:lnTo>
                  <a:lnTo>
                    <a:pt x="41839" y="200687"/>
                  </a:lnTo>
                  <a:lnTo>
                    <a:pt x="41386" y="199327"/>
                  </a:lnTo>
                  <a:lnTo>
                    <a:pt x="37074" y="192840"/>
                  </a:lnTo>
                  <a:lnTo>
                    <a:pt x="35719" y="190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"/>
            <p:cNvSpPr/>
            <p:nvPr/>
          </p:nvSpPr>
          <p:spPr>
            <a:xfrm>
              <a:off x="5979347" y="3197552"/>
              <a:ext cx="228572" cy="222829"/>
            </a:xfrm>
            <a:custGeom>
              <a:avLst/>
              <a:gdLst/>
              <a:ahLst/>
              <a:cxnLst/>
              <a:rect l="0" t="0" r="0" b="0"/>
              <a:pathLst>
                <a:path w="228572" h="222829">
                  <a:moveTo>
                    <a:pt x="21403" y="34280"/>
                  </a:moveTo>
                  <a:lnTo>
                    <a:pt x="25195" y="43382"/>
                  </a:lnTo>
                  <a:lnTo>
                    <a:pt x="26312" y="47015"/>
                  </a:lnTo>
                  <a:lnTo>
                    <a:pt x="27554" y="53593"/>
                  </a:lnTo>
                  <a:lnTo>
                    <a:pt x="28105" y="59691"/>
                  </a:lnTo>
                  <a:lnTo>
                    <a:pt x="28252" y="62651"/>
                  </a:lnTo>
                  <a:lnTo>
                    <a:pt x="29145" y="65577"/>
                  </a:lnTo>
                  <a:lnTo>
                    <a:pt x="32252" y="71367"/>
                  </a:lnTo>
                  <a:lnTo>
                    <a:pt x="34162" y="77116"/>
                  </a:lnTo>
                  <a:lnTo>
                    <a:pt x="35805" y="83798"/>
                  </a:lnTo>
                  <a:lnTo>
                    <a:pt x="37354" y="88247"/>
                  </a:lnTo>
                  <a:lnTo>
                    <a:pt x="39180" y="93118"/>
                  </a:lnTo>
                  <a:lnTo>
                    <a:pt x="40398" y="98271"/>
                  </a:lnTo>
                  <a:lnTo>
                    <a:pt x="41211" y="103610"/>
                  </a:lnTo>
                  <a:lnTo>
                    <a:pt x="41752" y="109075"/>
                  </a:lnTo>
                  <a:lnTo>
                    <a:pt x="42907" y="113671"/>
                  </a:lnTo>
                  <a:lnTo>
                    <a:pt x="44469" y="117687"/>
                  </a:lnTo>
                  <a:lnTo>
                    <a:pt x="46306" y="121317"/>
                  </a:lnTo>
                  <a:lnTo>
                    <a:pt x="48323" y="125643"/>
                  </a:lnTo>
                  <a:lnTo>
                    <a:pt x="52682" y="135528"/>
                  </a:lnTo>
                  <a:lnTo>
                    <a:pt x="54162" y="140831"/>
                  </a:lnTo>
                  <a:lnTo>
                    <a:pt x="55149" y="146272"/>
                  </a:lnTo>
                  <a:lnTo>
                    <a:pt x="55806" y="151804"/>
                  </a:lnTo>
                  <a:lnTo>
                    <a:pt x="57038" y="157397"/>
                  </a:lnTo>
                  <a:lnTo>
                    <a:pt x="58654" y="163030"/>
                  </a:lnTo>
                  <a:lnTo>
                    <a:pt x="60524" y="168691"/>
                  </a:lnTo>
                  <a:lnTo>
                    <a:pt x="61771" y="173417"/>
                  </a:lnTo>
                  <a:lnTo>
                    <a:pt x="62603" y="177521"/>
                  </a:lnTo>
                  <a:lnTo>
                    <a:pt x="63157" y="181209"/>
                  </a:lnTo>
                  <a:lnTo>
                    <a:pt x="63526" y="185572"/>
                  </a:lnTo>
                  <a:lnTo>
                    <a:pt x="63773" y="190387"/>
                  </a:lnTo>
                  <a:lnTo>
                    <a:pt x="63937" y="195501"/>
                  </a:lnTo>
                  <a:lnTo>
                    <a:pt x="64840" y="199863"/>
                  </a:lnTo>
                  <a:lnTo>
                    <a:pt x="66236" y="203724"/>
                  </a:lnTo>
                  <a:lnTo>
                    <a:pt x="69110" y="210553"/>
                  </a:lnTo>
                  <a:lnTo>
                    <a:pt x="70387" y="216764"/>
                  </a:lnTo>
                  <a:lnTo>
                    <a:pt x="71521" y="218801"/>
                  </a:lnTo>
                  <a:lnTo>
                    <a:pt x="73071" y="220159"/>
                  </a:lnTo>
                  <a:lnTo>
                    <a:pt x="78232" y="222716"/>
                  </a:lnTo>
                  <a:lnTo>
                    <a:pt x="74666" y="222828"/>
                  </a:lnTo>
                  <a:lnTo>
                    <a:pt x="73580" y="221891"/>
                  </a:lnTo>
                  <a:lnTo>
                    <a:pt x="72857" y="220314"/>
                  </a:lnTo>
                  <a:lnTo>
                    <a:pt x="72052" y="216022"/>
                  </a:lnTo>
                  <a:lnTo>
                    <a:pt x="71695" y="210939"/>
                  </a:lnTo>
                  <a:lnTo>
                    <a:pt x="70806" y="208250"/>
                  </a:lnTo>
                  <a:lnTo>
                    <a:pt x="67701" y="202723"/>
                  </a:lnTo>
                  <a:lnTo>
                    <a:pt x="65793" y="197091"/>
                  </a:lnTo>
                  <a:lnTo>
                    <a:pt x="65284" y="194256"/>
                  </a:lnTo>
                  <a:lnTo>
                    <a:pt x="62601" y="188565"/>
                  </a:lnTo>
                  <a:lnTo>
                    <a:pt x="60775" y="185714"/>
                  </a:lnTo>
                  <a:lnTo>
                    <a:pt x="59557" y="181909"/>
                  </a:lnTo>
                  <a:lnTo>
                    <a:pt x="58745" y="177467"/>
                  </a:lnTo>
                  <a:lnTo>
                    <a:pt x="58203" y="172600"/>
                  </a:lnTo>
                  <a:lnTo>
                    <a:pt x="57050" y="167451"/>
                  </a:lnTo>
                  <a:lnTo>
                    <a:pt x="55486" y="162113"/>
                  </a:lnTo>
                  <a:lnTo>
                    <a:pt x="53650" y="156649"/>
                  </a:lnTo>
                  <a:lnTo>
                    <a:pt x="51632" y="151102"/>
                  </a:lnTo>
                  <a:lnTo>
                    <a:pt x="47274" y="139859"/>
                  </a:lnTo>
                  <a:lnTo>
                    <a:pt x="33281" y="105704"/>
                  </a:lnTo>
                  <a:lnTo>
                    <a:pt x="30909" y="100947"/>
                  </a:lnTo>
                  <a:lnTo>
                    <a:pt x="28534" y="96822"/>
                  </a:lnTo>
                  <a:lnTo>
                    <a:pt x="26157" y="93120"/>
                  </a:lnTo>
                  <a:lnTo>
                    <a:pt x="23778" y="88747"/>
                  </a:lnTo>
                  <a:lnTo>
                    <a:pt x="21399" y="83926"/>
                  </a:lnTo>
                  <a:lnTo>
                    <a:pt x="19019" y="78807"/>
                  </a:lnTo>
                  <a:lnTo>
                    <a:pt x="17432" y="74442"/>
                  </a:lnTo>
                  <a:lnTo>
                    <a:pt x="16375" y="70580"/>
                  </a:lnTo>
                  <a:lnTo>
                    <a:pt x="15670" y="67052"/>
                  </a:lnTo>
                  <a:lnTo>
                    <a:pt x="12769" y="60593"/>
                  </a:lnTo>
                  <a:lnTo>
                    <a:pt x="10885" y="57537"/>
                  </a:lnTo>
                  <a:lnTo>
                    <a:pt x="9628" y="53595"/>
                  </a:lnTo>
                  <a:lnTo>
                    <a:pt x="8791" y="49062"/>
                  </a:lnTo>
                  <a:lnTo>
                    <a:pt x="8232" y="44135"/>
                  </a:lnTo>
                  <a:lnTo>
                    <a:pt x="7066" y="39897"/>
                  </a:lnTo>
                  <a:lnTo>
                    <a:pt x="5495" y="36120"/>
                  </a:lnTo>
                  <a:lnTo>
                    <a:pt x="2426" y="29383"/>
                  </a:lnTo>
                  <a:lnTo>
                    <a:pt x="1063" y="23213"/>
                  </a:lnTo>
                  <a:lnTo>
                    <a:pt x="0" y="17294"/>
                  </a:lnTo>
                  <a:lnTo>
                    <a:pt x="6125" y="17149"/>
                  </a:lnTo>
                  <a:lnTo>
                    <a:pt x="10909" y="14601"/>
                  </a:lnTo>
                  <a:lnTo>
                    <a:pt x="14407" y="12589"/>
                  </a:lnTo>
                  <a:lnTo>
                    <a:pt x="18326" y="11247"/>
                  </a:lnTo>
                  <a:lnTo>
                    <a:pt x="22527" y="10352"/>
                  </a:lnTo>
                  <a:lnTo>
                    <a:pt x="26915" y="9755"/>
                  </a:lnTo>
                  <a:lnTo>
                    <a:pt x="31427" y="9358"/>
                  </a:lnTo>
                  <a:lnTo>
                    <a:pt x="36023" y="9093"/>
                  </a:lnTo>
                  <a:lnTo>
                    <a:pt x="46157" y="8798"/>
                  </a:lnTo>
                  <a:lnTo>
                    <a:pt x="58599" y="8668"/>
                  </a:lnTo>
                  <a:lnTo>
                    <a:pt x="65249" y="7680"/>
                  </a:lnTo>
                  <a:lnTo>
                    <a:pt x="72065" y="6069"/>
                  </a:lnTo>
                  <a:lnTo>
                    <a:pt x="78990" y="4043"/>
                  </a:lnTo>
                  <a:lnTo>
                    <a:pt x="85195" y="2692"/>
                  </a:lnTo>
                  <a:lnTo>
                    <a:pt x="90918" y="1791"/>
                  </a:lnTo>
                  <a:lnTo>
                    <a:pt x="96321" y="1191"/>
                  </a:lnTo>
                  <a:lnTo>
                    <a:pt x="102305" y="791"/>
                  </a:lnTo>
                  <a:lnTo>
                    <a:pt x="115303" y="346"/>
                  </a:lnTo>
                  <a:lnTo>
                    <a:pt x="207912" y="0"/>
                  </a:lnTo>
                  <a:lnTo>
                    <a:pt x="213211" y="949"/>
                  </a:lnTo>
                  <a:lnTo>
                    <a:pt x="217537" y="2534"/>
                  </a:lnTo>
                  <a:lnTo>
                    <a:pt x="228571" y="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8"/>
            <p:cNvSpPr/>
            <p:nvPr/>
          </p:nvSpPr>
          <p:spPr>
            <a:xfrm>
              <a:off x="6050756" y="3291842"/>
              <a:ext cx="157163" cy="17144"/>
            </a:xfrm>
            <a:custGeom>
              <a:avLst/>
              <a:gdLst/>
              <a:ahLst/>
              <a:cxnLst/>
              <a:rect l="0" t="0" r="0" b="0"/>
              <a:pathLst>
                <a:path w="157163" h="17144">
                  <a:moveTo>
                    <a:pt x="0" y="17143"/>
                  </a:moveTo>
                  <a:lnTo>
                    <a:pt x="16999" y="17143"/>
                  </a:lnTo>
                  <a:lnTo>
                    <a:pt x="20064" y="16190"/>
                  </a:lnTo>
                  <a:lnTo>
                    <a:pt x="23694" y="14603"/>
                  </a:lnTo>
                  <a:lnTo>
                    <a:pt x="27703" y="12592"/>
                  </a:lnTo>
                  <a:lnTo>
                    <a:pt x="31168" y="11251"/>
                  </a:lnTo>
                  <a:lnTo>
                    <a:pt x="34273" y="10357"/>
                  </a:lnTo>
                  <a:lnTo>
                    <a:pt x="37135" y="9762"/>
                  </a:lnTo>
                  <a:lnTo>
                    <a:pt x="40632" y="9365"/>
                  </a:lnTo>
                  <a:lnTo>
                    <a:pt x="44551" y="9099"/>
                  </a:lnTo>
                  <a:lnTo>
                    <a:pt x="48750" y="8923"/>
                  </a:lnTo>
                  <a:lnTo>
                    <a:pt x="53138" y="7853"/>
                  </a:lnTo>
                  <a:lnTo>
                    <a:pt x="57650" y="6187"/>
                  </a:lnTo>
                  <a:lnTo>
                    <a:pt x="62246" y="4124"/>
                  </a:lnTo>
                  <a:lnTo>
                    <a:pt x="66897" y="2748"/>
                  </a:lnTo>
                  <a:lnTo>
                    <a:pt x="71585" y="1831"/>
                  </a:lnTo>
                  <a:lnTo>
                    <a:pt x="76299" y="1220"/>
                  </a:lnTo>
                  <a:lnTo>
                    <a:pt x="80234" y="813"/>
                  </a:lnTo>
                  <a:lnTo>
                    <a:pt x="83652" y="541"/>
                  </a:lnTo>
                  <a:lnTo>
                    <a:pt x="86724" y="360"/>
                  </a:lnTo>
                  <a:lnTo>
                    <a:pt x="94371" y="158"/>
                  </a:lnTo>
                  <a:lnTo>
                    <a:pt x="130576" y="0"/>
                  </a:lnTo>
                  <a:lnTo>
                    <a:pt x="133882" y="952"/>
                  </a:lnTo>
                  <a:lnTo>
                    <a:pt x="137674" y="2539"/>
                  </a:lnTo>
                  <a:lnTo>
                    <a:pt x="147580" y="7379"/>
                  </a:lnTo>
                  <a:lnTo>
                    <a:pt x="149187" y="7776"/>
                  </a:lnTo>
                  <a:lnTo>
                    <a:pt x="151052" y="8041"/>
                  </a:lnTo>
                  <a:lnTo>
                    <a:pt x="157162" y="85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"/>
            <p:cNvSpPr/>
            <p:nvPr/>
          </p:nvSpPr>
          <p:spPr>
            <a:xfrm>
              <a:off x="5736431" y="3086100"/>
              <a:ext cx="400051" cy="51436"/>
            </a:xfrm>
            <a:custGeom>
              <a:avLst/>
              <a:gdLst/>
              <a:ahLst/>
              <a:cxnLst/>
              <a:rect l="0" t="0" r="0" b="0"/>
              <a:pathLst>
                <a:path w="400051" h="51436">
                  <a:moveTo>
                    <a:pt x="0" y="51435"/>
                  </a:moveTo>
                  <a:lnTo>
                    <a:pt x="3793" y="46884"/>
                  </a:lnTo>
                  <a:lnTo>
                    <a:pt x="5703" y="45543"/>
                  </a:lnTo>
                  <a:lnTo>
                    <a:pt x="9943" y="44054"/>
                  </a:lnTo>
                  <a:lnTo>
                    <a:pt x="20585" y="43215"/>
                  </a:lnTo>
                  <a:lnTo>
                    <a:pt x="33792" y="42967"/>
                  </a:lnTo>
                  <a:lnTo>
                    <a:pt x="38403" y="41979"/>
                  </a:lnTo>
                  <a:lnTo>
                    <a:pt x="43065" y="40369"/>
                  </a:lnTo>
                  <a:lnTo>
                    <a:pt x="47760" y="38342"/>
                  </a:lnTo>
                  <a:lnTo>
                    <a:pt x="52477" y="36991"/>
                  </a:lnTo>
                  <a:lnTo>
                    <a:pt x="61953" y="35490"/>
                  </a:lnTo>
                  <a:lnTo>
                    <a:pt x="73572" y="34823"/>
                  </a:lnTo>
                  <a:lnTo>
                    <a:pt x="80004" y="34645"/>
                  </a:lnTo>
                  <a:lnTo>
                    <a:pt x="86674" y="33574"/>
                  </a:lnTo>
                  <a:lnTo>
                    <a:pt x="93501" y="31908"/>
                  </a:lnTo>
                  <a:lnTo>
                    <a:pt x="100434" y="29844"/>
                  </a:lnTo>
                  <a:lnTo>
                    <a:pt x="107437" y="28468"/>
                  </a:lnTo>
                  <a:lnTo>
                    <a:pt x="114487" y="27551"/>
                  </a:lnTo>
                  <a:lnTo>
                    <a:pt x="121568" y="26940"/>
                  </a:lnTo>
                  <a:lnTo>
                    <a:pt x="129465" y="25580"/>
                  </a:lnTo>
                  <a:lnTo>
                    <a:pt x="137903" y="23721"/>
                  </a:lnTo>
                  <a:lnTo>
                    <a:pt x="146704" y="21529"/>
                  </a:lnTo>
                  <a:lnTo>
                    <a:pt x="154953" y="20067"/>
                  </a:lnTo>
                  <a:lnTo>
                    <a:pt x="162833" y="19093"/>
                  </a:lnTo>
                  <a:lnTo>
                    <a:pt x="170468" y="18443"/>
                  </a:lnTo>
                  <a:lnTo>
                    <a:pt x="178732" y="17058"/>
                  </a:lnTo>
                  <a:lnTo>
                    <a:pt x="187418" y="15182"/>
                  </a:lnTo>
                  <a:lnTo>
                    <a:pt x="196382" y="12979"/>
                  </a:lnTo>
                  <a:lnTo>
                    <a:pt x="205534" y="11510"/>
                  </a:lnTo>
                  <a:lnTo>
                    <a:pt x="214810" y="10530"/>
                  </a:lnTo>
                  <a:lnTo>
                    <a:pt x="224169" y="9878"/>
                  </a:lnTo>
                  <a:lnTo>
                    <a:pt x="240918" y="9152"/>
                  </a:lnTo>
                  <a:lnTo>
                    <a:pt x="248719" y="8959"/>
                  </a:lnTo>
                  <a:lnTo>
                    <a:pt x="257093" y="7877"/>
                  </a:lnTo>
                  <a:lnTo>
                    <a:pt x="265852" y="6204"/>
                  </a:lnTo>
                  <a:lnTo>
                    <a:pt x="274866" y="4136"/>
                  </a:lnTo>
                  <a:lnTo>
                    <a:pt x="283256" y="2757"/>
                  </a:lnTo>
                  <a:lnTo>
                    <a:pt x="291232" y="1838"/>
                  </a:lnTo>
                  <a:lnTo>
                    <a:pt x="298929" y="1225"/>
                  </a:lnTo>
                  <a:lnTo>
                    <a:pt x="311716" y="544"/>
                  </a:lnTo>
                  <a:lnTo>
                    <a:pt x="323484" y="242"/>
                  </a:lnTo>
                  <a:lnTo>
                    <a:pt x="4000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0"/>
            <p:cNvSpPr/>
            <p:nvPr/>
          </p:nvSpPr>
          <p:spPr>
            <a:xfrm>
              <a:off x="6236493" y="3437572"/>
              <a:ext cx="100014" cy="111430"/>
            </a:xfrm>
            <a:custGeom>
              <a:avLst/>
              <a:gdLst/>
              <a:ahLst/>
              <a:cxnLst/>
              <a:rect l="0" t="0" r="0" b="0"/>
              <a:pathLst>
                <a:path w="100014" h="111430">
                  <a:moveTo>
                    <a:pt x="100013" y="0"/>
                  </a:moveTo>
                  <a:lnTo>
                    <a:pt x="93862" y="0"/>
                  </a:lnTo>
                  <a:lnTo>
                    <a:pt x="96956" y="0"/>
                  </a:lnTo>
                  <a:lnTo>
                    <a:pt x="97975" y="953"/>
                  </a:lnTo>
                  <a:lnTo>
                    <a:pt x="98654" y="2540"/>
                  </a:lnTo>
                  <a:lnTo>
                    <a:pt x="99745" y="7381"/>
                  </a:lnTo>
                  <a:lnTo>
                    <a:pt x="99893" y="10583"/>
                  </a:lnTo>
                  <a:lnTo>
                    <a:pt x="99977" y="17741"/>
                  </a:lnTo>
                  <a:lnTo>
                    <a:pt x="99989" y="20400"/>
                  </a:lnTo>
                  <a:lnTo>
                    <a:pt x="99203" y="24077"/>
                  </a:lnTo>
                  <a:lnTo>
                    <a:pt x="97886" y="28434"/>
                  </a:lnTo>
                  <a:lnTo>
                    <a:pt x="96214" y="33244"/>
                  </a:lnTo>
                  <a:lnTo>
                    <a:pt x="95099" y="37403"/>
                  </a:lnTo>
                  <a:lnTo>
                    <a:pt x="94356" y="41128"/>
                  </a:lnTo>
                  <a:lnTo>
                    <a:pt x="93860" y="44563"/>
                  </a:lnTo>
                  <a:lnTo>
                    <a:pt x="92736" y="48759"/>
                  </a:lnTo>
                  <a:lnTo>
                    <a:pt x="91193" y="53461"/>
                  </a:lnTo>
                  <a:lnTo>
                    <a:pt x="89370" y="58501"/>
                  </a:lnTo>
                  <a:lnTo>
                    <a:pt x="87362" y="62813"/>
                  </a:lnTo>
                  <a:lnTo>
                    <a:pt x="85228" y="66640"/>
                  </a:lnTo>
                  <a:lnTo>
                    <a:pt x="83013" y="70144"/>
                  </a:lnTo>
                  <a:lnTo>
                    <a:pt x="80742" y="74386"/>
                  </a:lnTo>
                  <a:lnTo>
                    <a:pt x="78434" y="79118"/>
                  </a:lnTo>
                  <a:lnTo>
                    <a:pt x="76103" y="84178"/>
                  </a:lnTo>
                  <a:lnTo>
                    <a:pt x="73754" y="88504"/>
                  </a:lnTo>
                  <a:lnTo>
                    <a:pt x="71394" y="92340"/>
                  </a:lnTo>
                  <a:lnTo>
                    <a:pt x="69027" y="95850"/>
                  </a:lnTo>
                  <a:lnTo>
                    <a:pt x="65862" y="99142"/>
                  </a:lnTo>
                  <a:lnTo>
                    <a:pt x="62165" y="102290"/>
                  </a:lnTo>
                  <a:lnTo>
                    <a:pt x="58112" y="105341"/>
                  </a:lnTo>
                  <a:lnTo>
                    <a:pt x="54616" y="107375"/>
                  </a:lnTo>
                  <a:lnTo>
                    <a:pt x="51492" y="108731"/>
                  </a:lnTo>
                  <a:lnTo>
                    <a:pt x="48616" y="109635"/>
                  </a:lnTo>
                  <a:lnTo>
                    <a:pt x="45904" y="110237"/>
                  </a:lnTo>
                  <a:lnTo>
                    <a:pt x="43303" y="110639"/>
                  </a:lnTo>
                  <a:lnTo>
                    <a:pt x="40775" y="110907"/>
                  </a:lnTo>
                  <a:lnTo>
                    <a:pt x="37503" y="111085"/>
                  </a:lnTo>
                  <a:lnTo>
                    <a:pt x="26105" y="111337"/>
                  </a:lnTo>
                  <a:lnTo>
                    <a:pt x="12208" y="111429"/>
                  </a:lnTo>
                  <a:lnTo>
                    <a:pt x="10520" y="110481"/>
                  </a:lnTo>
                  <a:lnTo>
                    <a:pt x="9395" y="108896"/>
                  </a:lnTo>
                  <a:lnTo>
                    <a:pt x="8645" y="106888"/>
                  </a:lnTo>
                  <a:lnTo>
                    <a:pt x="7351" y="105548"/>
                  </a:lnTo>
                  <a:lnTo>
                    <a:pt x="5694" y="104656"/>
                  </a:lnTo>
                  <a:lnTo>
                    <a:pt x="1125" y="103223"/>
                  </a:lnTo>
                  <a:lnTo>
                    <a:pt x="751" y="102153"/>
                  </a:lnTo>
                  <a:lnTo>
                    <a:pt x="500" y="100487"/>
                  </a:lnTo>
                  <a:lnTo>
                    <a:pt x="0" y="942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1"/>
            <p:cNvSpPr/>
            <p:nvPr/>
          </p:nvSpPr>
          <p:spPr>
            <a:xfrm>
              <a:off x="6493668" y="3231832"/>
              <a:ext cx="14289" cy="257176"/>
            </a:xfrm>
            <a:custGeom>
              <a:avLst/>
              <a:gdLst/>
              <a:ahLst/>
              <a:cxnLst/>
              <a:rect l="0" t="0" r="0" b="0"/>
              <a:pathLst>
                <a:path w="14289" h="257176">
                  <a:moveTo>
                    <a:pt x="0" y="0"/>
                  </a:moveTo>
                  <a:lnTo>
                    <a:pt x="0" y="57580"/>
                  </a:lnTo>
                  <a:lnTo>
                    <a:pt x="794" y="63152"/>
                  </a:lnTo>
                  <a:lnTo>
                    <a:pt x="2117" y="68771"/>
                  </a:lnTo>
                  <a:lnTo>
                    <a:pt x="3793" y="74422"/>
                  </a:lnTo>
                  <a:lnTo>
                    <a:pt x="4910" y="80095"/>
                  </a:lnTo>
                  <a:lnTo>
                    <a:pt x="5654" y="85782"/>
                  </a:lnTo>
                  <a:lnTo>
                    <a:pt x="6151" y="91478"/>
                  </a:lnTo>
                  <a:lnTo>
                    <a:pt x="6482" y="97180"/>
                  </a:lnTo>
                  <a:lnTo>
                    <a:pt x="6703" y="102887"/>
                  </a:lnTo>
                  <a:lnTo>
                    <a:pt x="6948" y="114307"/>
                  </a:lnTo>
                  <a:lnTo>
                    <a:pt x="7057" y="125733"/>
                  </a:lnTo>
                  <a:lnTo>
                    <a:pt x="7880" y="131447"/>
                  </a:lnTo>
                  <a:lnTo>
                    <a:pt x="9222" y="137161"/>
                  </a:lnTo>
                  <a:lnTo>
                    <a:pt x="10910" y="142876"/>
                  </a:lnTo>
                  <a:lnTo>
                    <a:pt x="12037" y="148591"/>
                  </a:lnTo>
                  <a:lnTo>
                    <a:pt x="12787" y="154306"/>
                  </a:lnTo>
                  <a:lnTo>
                    <a:pt x="13288" y="160021"/>
                  </a:lnTo>
                  <a:lnTo>
                    <a:pt x="12827" y="165735"/>
                  </a:lnTo>
                  <a:lnTo>
                    <a:pt x="11727" y="171450"/>
                  </a:lnTo>
                  <a:lnTo>
                    <a:pt x="10199" y="177165"/>
                  </a:lnTo>
                  <a:lnTo>
                    <a:pt x="9180" y="182880"/>
                  </a:lnTo>
                  <a:lnTo>
                    <a:pt x="8502" y="188595"/>
                  </a:lnTo>
                  <a:lnTo>
                    <a:pt x="8049" y="194310"/>
                  </a:lnTo>
                  <a:lnTo>
                    <a:pt x="7747" y="200025"/>
                  </a:lnTo>
                  <a:lnTo>
                    <a:pt x="7412" y="211455"/>
                  </a:lnTo>
                  <a:lnTo>
                    <a:pt x="7224" y="224049"/>
                  </a:lnTo>
                  <a:lnTo>
                    <a:pt x="7990" y="227471"/>
                  </a:lnTo>
                  <a:lnTo>
                    <a:pt x="9296" y="230705"/>
                  </a:lnTo>
                  <a:lnTo>
                    <a:pt x="10960" y="233813"/>
                  </a:lnTo>
                  <a:lnTo>
                    <a:pt x="12069" y="236838"/>
                  </a:lnTo>
                  <a:lnTo>
                    <a:pt x="12809" y="239807"/>
                  </a:lnTo>
                  <a:lnTo>
                    <a:pt x="13302" y="242739"/>
                  </a:lnTo>
                  <a:lnTo>
                    <a:pt x="13630" y="245646"/>
                  </a:lnTo>
                  <a:lnTo>
                    <a:pt x="13996" y="251416"/>
                  </a:lnTo>
                  <a:lnTo>
                    <a:pt x="14288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2"/>
            <p:cNvSpPr/>
            <p:nvPr/>
          </p:nvSpPr>
          <p:spPr>
            <a:xfrm>
              <a:off x="6600825" y="3223260"/>
              <a:ext cx="71438" cy="240031"/>
            </a:xfrm>
            <a:custGeom>
              <a:avLst/>
              <a:gdLst/>
              <a:ahLst/>
              <a:cxnLst/>
              <a:rect l="0" t="0" r="0" b="0"/>
              <a:pathLst>
                <a:path w="71438" h="240031">
                  <a:moveTo>
                    <a:pt x="0" y="0"/>
                  </a:moveTo>
                  <a:lnTo>
                    <a:pt x="15169" y="45508"/>
                  </a:lnTo>
                  <a:lnTo>
                    <a:pt x="19638" y="59866"/>
                  </a:lnTo>
                  <a:lnTo>
                    <a:pt x="22617" y="70390"/>
                  </a:lnTo>
                  <a:lnTo>
                    <a:pt x="24603" y="78360"/>
                  </a:lnTo>
                  <a:lnTo>
                    <a:pt x="26720" y="85577"/>
                  </a:lnTo>
                  <a:lnTo>
                    <a:pt x="28926" y="92294"/>
                  </a:lnTo>
                  <a:lnTo>
                    <a:pt x="31190" y="98677"/>
                  </a:lnTo>
                  <a:lnTo>
                    <a:pt x="32699" y="103884"/>
                  </a:lnTo>
                  <a:lnTo>
                    <a:pt x="33706" y="108309"/>
                  </a:lnTo>
                  <a:lnTo>
                    <a:pt x="34376" y="112211"/>
                  </a:lnTo>
                  <a:lnTo>
                    <a:pt x="35617" y="115764"/>
                  </a:lnTo>
                  <a:lnTo>
                    <a:pt x="37238" y="119086"/>
                  </a:lnTo>
                  <a:lnTo>
                    <a:pt x="39113" y="122253"/>
                  </a:lnTo>
                  <a:lnTo>
                    <a:pt x="40363" y="126270"/>
                  </a:lnTo>
                  <a:lnTo>
                    <a:pt x="41196" y="130852"/>
                  </a:lnTo>
                  <a:lnTo>
                    <a:pt x="41751" y="135812"/>
                  </a:lnTo>
                  <a:lnTo>
                    <a:pt x="42915" y="140071"/>
                  </a:lnTo>
                  <a:lnTo>
                    <a:pt x="44485" y="143863"/>
                  </a:lnTo>
                  <a:lnTo>
                    <a:pt x="46325" y="147344"/>
                  </a:lnTo>
                  <a:lnTo>
                    <a:pt x="48346" y="151569"/>
                  </a:lnTo>
                  <a:lnTo>
                    <a:pt x="52708" y="161344"/>
                  </a:lnTo>
                  <a:lnTo>
                    <a:pt x="54188" y="165665"/>
                  </a:lnTo>
                  <a:lnTo>
                    <a:pt x="55833" y="173006"/>
                  </a:lnTo>
                  <a:lnTo>
                    <a:pt x="56565" y="179444"/>
                  </a:lnTo>
                  <a:lnTo>
                    <a:pt x="56760" y="182494"/>
                  </a:lnTo>
                  <a:lnTo>
                    <a:pt x="57683" y="186433"/>
                  </a:lnTo>
                  <a:lnTo>
                    <a:pt x="59093" y="190963"/>
                  </a:lnTo>
                  <a:lnTo>
                    <a:pt x="60827" y="195889"/>
                  </a:lnTo>
                  <a:lnTo>
                    <a:pt x="61982" y="200125"/>
                  </a:lnTo>
                  <a:lnTo>
                    <a:pt x="63266" y="207372"/>
                  </a:lnTo>
                  <a:lnTo>
                    <a:pt x="63837" y="213767"/>
                  </a:lnTo>
                  <a:lnTo>
                    <a:pt x="64090" y="219785"/>
                  </a:lnTo>
                  <a:lnTo>
                    <a:pt x="64267" y="229732"/>
                  </a:lnTo>
                  <a:lnTo>
                    <a:pt x="66399" y="233230"/>
                  </a:lnTo>
                  <a:lnTo>
                    <a:pt x="71437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3"/>
            <p:cNvSpPr/>
            <p:nvPr/>
          </p:nvSpPr>
          <p:spPr>
            <a:xfrm>
              <a:off x="6500812" y="3343275"/>
              <a:ext cx="200026" cy="25718"/>
            </a:xfrm>
            <a:custGeom>
              <a:avLst/>
              <a:gdLst/>
              <a:ahLst/>
              <a:cxnLst/>
              <a:rect l="0" t="0" r="0" b="0"/>
              <a:pathLst>
                <a:path w="200026" h="25718">
                  <a:moveTo>
                    <a:pt x="0" y="25717"/>
                  </a:moveTo>
                  <a:lnTo>
                    <a:pt x="30699" y="25717"/>
                  </a:lnTo>
                  <a:lnTo>
                    <a:pt x="33960" y="24765"/>
                  </a:lnTo>
                  <a:lnTo>
                    <a:pt x="37721" y="23177"/>
                  </a:lnTo>
                  <a:lnTo>
                    <a:pt x="41816" y="21166"/>
                  </a:lnTo>
                  <a:lnTo>
                    <a:pt x="46134" y="19825"/>
                  </a:lnTo>
                  <a:lnTo>
                    <a:pt x="50600" y="18932"/>
                  </a:lnTo>
                  <a:lnTo>
                    <a:pt x="55164" y="18336"/>
                  </a:lnTo>
                  <a:lnTo>
                    <a:pt x="59795" y="17939"/>
                  </a:lnTo>
                  <a:lnTo>
                    <a:pt x="64470" y="17674"/>
                  </a:lnTo>
                  <a:lnTo>
                    <a:pt x="69174" y="17498"/>
                  </a:lnTo>
                  <a:lnTo>
                    <a:pt x="73897" y="16428"/>
                  </a:lnTo>
                  <a:lnTo>
                    <a:pt x="78634" y="14761"/>
                  </a:lnTo>
                  <a:lnTo>
                    <a:pt x="83379" y="12698"/>
                  </a:lnTo>
                  <a:lnTo>
                    <a:pt x="88130" y="11323"/>
                  </a:lnTo>
                  <a:lnTo>
                    <a:pt x="92884" y="10406"/>
                  </a:lnTo>
                  <a:lnTo>
                    <a:pt x="97641" y="9795"/>
                  </a:lnTo>
                  <a:lnTo>
                    <a:pt x="102401" y="9387"/>
                  </a:lnTo>
                  <a:lnTo>
                    <a:pt x="107161" y="9115"/>
                  </a:lnTo>
                  <a:lnTo>
                    <a:pt x="117477" y="8814"/>
                  </a:lnTo>
                  <a:lnTo>
                    <a:pt x="146645" y="8604"/>
                  </a:lnTo>
                  <a:lnTo>
                    <a:pt x="151738" y="7641"/>
                  </a:lnTo>
                  <a:lnTo>
                    <a:pt x="156721" y="6046"/>
                  </a:lnTo>
                  <a:lnTo>
                    <a:pt x="161630" y="4031"/>
                  </a:lnTo>
                  <a:lnTo>
                    <a:pt x="165698" y="2687"/>
                  </a:lnTo>
                  <a:lnTo>
                    <a:pt x="169203" y="1791"/>
                  </a:lnTo>
                  <a:lnTo>
                    <a:pt x="172334" y="1194"/>
                  </a:lnTo>
                  <a:lnTo>
                    <a:pt x="176008" y="796"/>
                  </a:lnTo>
                  <a:lnTo>
                    <a:pt x="180045" y="530"/>
                  </a:lnTo>
                  <a:lnTo>
                    <a:pt x="190345" y="105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4"/>
            <p:cNvSpPr/>
            <p:nvPr/>
          </p:nvSpPr>
          <p:spPr>
            <a:xfrm>
              <a:off x="6786562" y="3240404"/>
              <a:ext cx="28576" cy="214314"/>
            </a:xfrm>
            <a:custGeom>
              <a:avLst/>
              <a:gdLst/>
              <a:ahLst/>
              <a:cxnLst/>
              <a:rect l="0" t="0" r="0" b="0"/>
              <a:pathLst>
                <a:path w="28576" h="214314">
                  <a:moveTo>
                    <a:pt x="0" y="0"/>
                  </a:moveTo>
                  <a:lnTo>
                    <a:pt x="0" y="37088"/>
                  </a:lnTo>
                  <a:lnTo>
                    <a:pt x="794" y="39965"/>
                  </a:lnTo>
                  <a:lnTo>
                    <a:pt x="2117" y="42836"/>
                  </a:lnTo>
                  <a:lnTo>
                    <a:pt x="3793" y="45703"/>
                  </a:lnTo>
                  <a:lnTo>
                    <a:pt x="4910" y="49519"/>
                  </a:lnTo>
                  <a:lnTo>
                    <a:pt x="5654" y="53968"/>
                  </a:lnTo>
                  <a:lnTo>
                    <a:pt x="6151" y="58839"/>
                  </a:lnTo>
                  <a:lnTo>
                    <a:pt x="6482" y="63038"/>
                  </a:lnTo>
                  <a:lnTo>
                    <a:pt x="6703" y="66791"/>
                  </a:lnTo>
                  <a:lnTo>
                    <a:pt x="6850" y="70245"/>
                  </a:lnTo>
                  <a:lnTo>
                    <a:pt x="7741" y="74452"/>
                  </a:lnTo>
                  <a:lnTo>
                    <a:pt x="9130" y="79163"/>
                  </a:lnTo>
                  <a:lnTo>
                    <a:pt x="10849" y="84208"/>
                  </a:lnTo>
                  <a:lnTo>
                    <a:pt x="12789" y="89476"/>
                  </a:lnTo>
                  <a:lnTo>
                    <a:pt x="17061" y="100410"/>
                  </a:lnTo>
                  <a:lnTo>
                    <a:pt x="19311" y="105040"/>
                  </a:lnTo>
                  <a:lnTo>
                    <a:pt x="21606" y="109079"/>
                  </a:lnTo>
                  <a:lnTo>
                    <a:pt x="23929" y="112725"/>
                  </a:lnTo>
                  <a:lnTo>
                    <a:pt x="25478" y="117060"/>
                  </a:lnTo>
                  <a:lnTo>
                    <a:pt x="26510" y="121855"/>
                  </a:lnTo>
                  <a:lnTo>
                    <a:pt x="27198" y="126957"/>
                  </a:lnTo>
                  <a:lnTo>
                    <a:pt x="27657" y="132263"/>
                  </a:lnTo>
                  <a:lnTo>
                    <a:pt x="27963" y="137706"/>
                  </a:lnTo>
                  <a:lnTo>
                    <a:pt x="28167" y="143239"/>
                  </a:lnTo>
                  <a:lnTo>
                    <a:pt x="28394" y="154467"/>
                  </a:lnTo>
                  <a:lnTo>
                    <a:pt x="28575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"/>
            <p:cNvSpPr/>
            <p:nvPr/>
          </p:nvSpPr>
          <p:spPr>
            <a:xfrm>
              <a:off x="6486525" y="3154679"/>
              <a:ext cx="257176" cy="17042"/>
            </a:xfrm>
            <a:custGeom>
              <a:avLst/>
              <a:gdLst/>
              <a:ahLst/>
              <a:cxnLst/>
              <a:rect l="0" t="0" r="0" b="0"/>
              <a:pathLst>
                <a:path w="257176" h="17042">
                  <a:moveTo>
                    <a:pt x="0" y="8573"/>
                  </a:moveTo>
                  <a:lnTo>
                    <a:pt x="9942" y="8573"/>
                  </a:lnTo>
                  <a:lnTo>
                    <a:pt x="12185" y="9525"/>
                  </a:lnTo>
                  <a:lnTo>
                    <a:pt x="14473" y="11113"/>
                  </a:lnTo>
                  <a:lnTo>
                    <a:pt x="16792" y="13124"/>
                  </a:lnTo>
                  <a:lnTo>
                    <a:pt x="19926" y="14465"/>
                  </a:lnTo>
                  <a:lnTo>
                    <a:pt x="23603" y="15358"/>
                  </a:lnTo>
                  <a:lnTo>
                    <a:pt x="27641" y="15954"/>
                  </a:lnTo>
                  <a:lnTo>
                    <a:pt x="31921" y="16351"/>
                  </a:lnTo>
                  <a:lnTo>
                    <a:pt x="36362" y="16616"/>
                  </a:lnTo>
                  <a:lnTo>
                    <a:pt x="40909" y="16792"/>
                  </a:lnTo>
                  <a:lnTo>
                    <a:pt x="58687" y="17041"/>
                  </a:lnTo>
                  <a:lnTo>
                    <a:pt x="64525" y="16123"/>
                  </a:lnTo>
                  <a:lnTo>
                    <a:pt x="70005" y="14559"/>
                  </a:lnTo>
                  <a:lnTo>
                    <a:pt x="75244" y="12564"/>
                  </a:lnTo>
                  <a:lnTo>
                    <a:pt x="81119" y="11233"/>
                  </a:lnTo>
                  <a:lnTo>
                    <a:pt x="87417" y="10347"/>
                  </a:lnTo>
                  <a:lnTo>
                    <a:pt x="93996" y="9756"/>
                  </a:lnTo>
                  <a:lnTo>
                    <a:pt x="99971" y="9361"/>
                  </a:lnTo>
                  <a:lnTo>
                    <a:pt x="110842" y="8923"/>
                  </a:lnTo>
                  <a:lnTo>
                    <a:pt x="116757" y="7854"/>
                  </a:lnTo>
                  <a:lnTo>
                    <a:pt x="123081" y="6189"/>
                  </a:lnTo>
                  <a:lnTo>
                    <a:pt x="129678" y="4126"/>
                  </a:lnTo>
                  <a:lnTo>
                    <a:pt x="135665" y="2751"/>
                  </a:lnTo>
                  <a:lnTo>
                    <a:pt x="141244" y="1834"/>
                  </a:lnTo>
                  <a:lnTo>
                    <a:pt x="146549" y="1223"/>
                  </a:lnTo>
                  <a:lnTo>
                    <a:pt x="152468" y="815"/>
                  </a:lnTo>
                  <a:lnTo>
                    <a:pt x="165395" y="362"/>
                  </a:lnTo>
                  <a:lnTo>
                    <a:pt x="197321" y="32"/>
                  </a:lnTo>
                  <a:lnTo>
                    <a:pt x="2571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6"/>
            <p:cNvSpPr/>
            <p:nvPr/>
          </p:nvSpPr>
          <p:spPr>
            <a:xfrm>
              <a:off x="6922293" y="3454717"/>
              <a:ext cx="35720" cy="102871"/>
            </a:xfrm>
            <a:custGeom>
              <a:avLst/>
              <a:gdLst/>
              <a:ahLst/>
              <a:cxnLst/>
              <a:rect l="0" t="0" r="0" b="0"/>
              <a:pathLst>
                <a:path w="35720" h="102871">
                  <a:moveTo>
                    <a:pt x="35719" y="0"/>
                  </a:moveTo>
                  <a:lnTo>
                    <a:pt x="35719" y="24950"/>
                  </a:lnTo>
                  <a:lnTo>
                    <a:pt x="34925" y="29016"/>
                  </a:lnTo>
                  <a:lnTo>
                    <a:pt x="33603" y="32679"/>
                  </a:lnTo>
                  <a:lnTo>
                    <a:pt x="31926" y="36074"/>
                  </a:lnTo>
                  <a:lnTo>
                    <a:pt x="30809" y="39289"/>
                  </a:lnTo>
                  <a:lnTo>
                    <a:pt x="30065" y="42385"/>
                  </a:lnTo>
                  <a:lnTo>
                    <a:pt x="29568" y="45402"/>
                  </a:lnTo>
                  <a:lnTo>
                    <a:pt x="28443" y="49318"/>
                  </a:lnTo>
                  <a:lnTo>
                    <a:pt x="26900" y="53834"/>
                  </a:lnTo>
                  <a:lnTo>
                    <a:pt x="25078" y="58749"/>
                  </a:lnTo>
                  <a:lnTo>
                    <a:pt x="23069" y="62979"/>
                  </a:lnTo>
                  <a:lnTo>
                    <a:pt x="20935" y="66751"/>
                  </a:lnTo>
                  <a:lnTo>
                    <a:pt x="18719" y="70218"/>
                  </a:lnTo>
                  <a:lnTo>
                    <a:pt x="16449" y="73482"/>
                  </a:lnTo>
                  <a:lnTo>
                    <a:pt x="14140" y="76610"/>
                  </a:lnTo>
                  <a:lnTo>
                    <a:pt x="11809" y="79649"/>
                  </a:lnTo>
                  <a:lnTo>
                    <a:pt x="10254" y="82627"/>
                  </a:lnTo>
                  <a:lnTo>
                    <a:pt x="9218" y="85564"/>
                  </a:lnTo>
                  <a:lnTo>
                    <a:pt x="8526" y="88475"/>
                  </a:lnTo>
                  <a:lnTo>
                    <a:pt x="7271" y="91368"/>
                  </a:lnTo>
                  <a:lnTo>
                    <a:pt x="5642" y="94250"/>
                  </a:lnTo>
                  <a:lnTo>
                    <a:pt x="0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7"/>
            <p:cNvSpPr/>
            <p:nvPr/>
          </p:nvSpPr>
          <p:spPr>
            <a:xfrm>
              <a:off x="7086600" y="3317557"/>
              <a:ext cx="207169" cy="188560"/>
            </a:xfrm>
            <a:custGeom>
              <a:avLst/>
              <a:gdLst/>
              <a:ahLst/>
              <a:cxnLst/>
              <a:rect l="0" t="0" r="0" b="0"/>
              <a:pathLst>
                <a:path w="207169" h="188560">
                  <a:moveTo>
                    <a:pt x="0" y="0"/>
                  </a:moveTo>
                  <a:lnTo>
                    <a:pt x="6849" y="0"/>
                  </a:lnTo>
                  <a:lnTo>
                    <a:pt x="10848" y="4551"/>
                  </a:lnTo>
                  <a:lnTo>
                    <a:pt x="11995" y="6844"/>
                  </a:lnTo>
                  <a:lnTo>
                    <a:pt x="13268" y="11932"/>
                  </a:lnTo>
                  <a:lnTo>
                    <a:pt x="13834" y="17368"/>
                  </a:lnTo>
                  <a:lnTo>
                    <a:pt x="13985" y="20151"/>
                  </a:lnTo>
                  <a:lnTo>
                    <a:pt x="14879" y="22959"/>
                  </a:lnTo>
                  <a:lnTo>
                    <a:pt x="17990" y="28619"/>
                  </a:lnTo>
                  <a:lnTo>
                    <a:pt x="19931" y="38130"/>
                  </a:lnTo>
                  <a:lnTo>
                    <a:pt x="22018" y="52090"/>
                  </a:lnTo>
                  <a:lnTo>
                    <a:pt x="25661" y="81254"/>
                  </a:lnTo>
                  <a:lnTo>
                    <a:pt x="26632" y="90364"/>
                  </a:lnTo>
                  <a:lnTo>
                    <a:pt x="27279" y="97390"/>
                  </a:lnTo>
                  <a:lnTo>
                    <a:pt x="27711" y="103979"/>
                  </a:lnTo>
                  <a:lnTo>
                    <a:pt x="27999" y="110277"/>
                  </a:lnTo>
                  <a:lnTo>
                    <a:pt x="28319" y="122355"/>
                  </a:lnTo>
                  <a:lnTo>
                    <a:pt x="28541" y="146828"/>
                  </a:lnTo>
                  <a:lnTo>
                    <a:pt x="29346" y="151226"/>
                  </a:lnTo>
                  <a:lnTo>
                    <a:pt x="30677" y="156062"/>
                  </a:lnTo>
                  <a:lnTo>
                    <a:pt x="32356" y="161191"/>
                  </a:lnTo>
                  <a:lnTo>
                    <a:pt x="33477" y="165564"/>
                  </a:lnTo>
                  <a:lnTo>
                    <a:pt x="34225" y="169430"/>
                  </a:lnTo>
                  <a:lnTo>
                    <a:pt x="35423" y="177930"/>
                  </a:lnTo>
                  <a:lnTo>
                    <a:pt x="37704" y="181633"/>
                  </a:lnTo>
                  <a:lnTo>
                    <a:pt x="41843" y="187220"/>
                  </a:lnTo>
                  <a:lnTo>
                    <a:pt x="42977" y="187678"/>
                  </a:lnTo>
                  <a:lnTo>
                    <a:pt x="48364" y="188323"/>
                  </a:lnTo>
                  <a:lnTo>
                    <a:pt x="55836" y="188559"/>
                  </a:lnTo>
                  <a:lnTo>
                    <a:pt x="58683" y="186039"/>
                  </a:lnTo>
                  <a:lnTo>
                    <a:pt x="60553" y="184033"/>
                  </a:lnTo>
                  <a:lnTo>
                    <a:pt x="63387" y="182697"/>
                  </a:lnTo>
                  <a:lnTo>
                    <a:pt x="66864" y="181805"/>
                  </a:lnTo>
                  <a:lnTo>
                    <a:pt x="70770" y="181211"/>
                  </a:lnTo>
                  <a:lnTo>
                    <a:pt x="74167" y="179862"/>
                  </a:lnTo>
                  <a:lnTo>
                    <a:pt x="80059" y="175824"/>
                  </a:lnTo>
                  <a:lnTo>
                    <a:pt x="83535" y="173414"/>
                  </a:lnTo>
                  <a:lnTo>
                    <a:pt x="91631" y="168195"/>
                  </a:lnTo>
                  <a:lnTo>
                    <a:pt x="96012" y="166422"/>
                  </a:lnTo>
                  <a:lnTo>
                    <a:pt x="100520" y="165241"/>
                  </a:lnTo>
                  <a:lnTo>
                    <a:pt x="105113" y="164453"/>
                  </a:lnTo>
                  <a:lnTo>
                    <a:pt x="109763" y="162975"/>
                  </a:lnTo>
                  <a:lnTo>
                    <a:pt x="114451" y="161038"/>
                  </a:lnTo>
                  <a:lnTo>
                    <a:pt x="119163" y="158793"/>
                  </a:lnTo>
                  <a:lnTo>
                    <a:pt x="123097" y="156345"/>
                  </a:lnTo>
                  <a:lnTo>
                    <a:pt x="126515" y="153760"/>
                  </a:lnTo>
                  <a:lnTo>
                    <a:pt x="129587" y="151084"/>
                  </a:lnTo>
                  <a:lnTo>
                    <a:pt x="133222" y="149300"/>
                  </a:lnTo>
                  <a:lnTo>
                    <a:pt x="137234" y="148111"/>
                  </a:lnTo>
                  <a:lnTo>
                    <a:pt x="141496" y="147318"/>
                  </a:lnTo>
                  <a:lnTo>
                    <a:pt x="146718" y="145837"/>
                  </a:lnTo>
                  <a:lnTo>
                    <a:pt x="152580" y="143897"/>
                  </a:lnTo>
                  <a:lnTo>
                    <a:pt x="158870" y="141652"/>
                  </a:lnTo>
                  <a:lnTo>
                    <a:pt x="163857" y="140154"/>
                  </a:lnTo>
                  <a:lnTo>
                    <a:pt x="167975" y="139156"/>
                  </a:lnTo>
                  <a:lnTo>
                    <a:pt x="171515" y="138491"/>
                  </a:lnTo>
                  <a:lnTo>
                    <a:pt x="175462" y="138047"/>
                  </a:lnTo>
                  <a:lnTo>
                    <a:pt x="179681" y="137751"/>
                  </a:lnTo>
                  <a:lnTo>
                    <a:pt x="187808" y="137423"/>
                  </a:lnTo>
                  <a:lnTo>
                    <a:pt x="194066" y="137277"/>
                  </a:lnTo>
                  <a:lnTo>
                    <a:pt x="196052" y="136286"/>
                  </a:lnTo>
                  <a:lnTo>
                    <a:pt x="197376" y="134672"/>
                  </a:lnTo>
                  <a:lnTo>
                    <a:pt x="198259" y="132644"/>
                  </a:lnTo>
                  <a:lnTo>
                    <a:pt x="199642" y="131292"/>
                  </a:lnTo>
                  <a:lnTo>
                    <a:pt x="201356" y="130390"/>
                  </a:lnTo>
                  <a:lnTo>
                    <a:pt x="207168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"/>
            <p:cNvSpPr/>
            <p:nvPr/>
          </p:nvSpPr>
          <p:spPr>
            <a:xfrm>
              <a:off x="7101880" y="3377565"/>
              <a:ext cx="156171" cy="34291"/>
            </a:xfrm>
            <a:custGeom>
              <a:avLst/>
              <a:gdLst/>
              <a:ahLst/>
              <a:cxnLst/>
              <a:rect l="0" t="0" r="0" b="0"/>
              <a:pathLst>
                <a:path w="156171" h="34291">
                  <a:moveTo>
                    <a:pt x="6151" y="34290"/>
                  </a:moveTo>
                  <a:lnTo>
                    <a:pt x="0" y="26909"/>
                  </a:lnTo>
                  <a:lnTo>
                    <a:pt x="463" y="25559"/>
                  </a:lnTo>
                  <a:lnTo>
                    <a:pt x="1565" y="23707"/>
                  </a:lnTo>
                  <a:lnTo>
                    <a:pt x="3094" y="21519"/>
                  </a:lnTo>
                  <a:lnTo>
                    <a:pt x="4906" y="20061"/>
                  </a:lnTo>
                  <a:lnTo>
                    <a:pt x="6909" y="19089"/>
                  </a:lnTo>
                  <a:lnTo>
                    <a:pt x="9037" y="18441"/>
                  </a:lnTo>
                  <a:lnTo>
                    <a:pt x="28335" y="15181"/>
                  </a:lnTo>
                  <a:lnTo>
                    <a:pt x="42372" y="12978"/>
                  </a:lnTo>
                  <a:lnTo>
                    <a:pt x="53317" y="11509"/>
                  </a:lnTo>
                  <a:lnTo>
                    <a:pt x="62202" y="10530"/>
                  </a:lnTo>
                  <a:lnTo>
                    <a:pt x="69712" y="9878"/>
                  </a:lnTo>
                  <a:lnTo>
                    <a:pt x="76305" y="9442"/>
                  </a:lnTo>
                  <a:lnTo>
                    <a:pt x="87866" y="8959"/>
                  </a:lnTo>
                  <a:lnTo>
                    <a:pt x="108223" y="8649"/>
                  </a:lnTo>
                  <a:lnTo>
                    <a:pt x="117926" y="8606"/>
                  </a:lnTo>
                  <a:lnTo>
                    <a:pt x="121943" y="7642"/>
                  </a:lnTo>
                  <a:lnTo>
                    <a:pt x="125414" y="6047"/>
                  </a:lnTo>
                  <a:lnTo>
                    <a:pt x="128522" y="4031"/>
                  </a:lnTo>
                  <a:lnTo>
                    <a:pt x="131388" y="2687"/>
                  </a:lnTo>
                  <a:lnTo>
                    <a:pt x="134093" y="1792"/>
                  </a:lnTo>
                  <a:lnTo>
                    <a:pt x="136689" y="1195"/>
                  </a:lnTo>
                  <a:lnTo>
                    <a:pt x="139214" y="796"/>
                  </a:lnTo>
                  <a:lnTo>
                    <a:pt x="141691" y="531"/>
                  </a:lnTo>
                  <a:lnTo>
                    <a:pt x="146559" y="236"/>
                  </a:lnTo>
                  <a:lnTo>
                    <a:pt x="15617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9"/>
            <p:cNvSpPr/>
            <p:nvPr/>
          </p:nvSpPr>
          <p:spPr>
            <a:xfrm>
              <a:off x="7093743" y="3274695"/>
              <a:ext cx="157164" cy="42863"/>
            </a:xfrm>
            <a:custGeom>
              <a:avLst/>
              <a:gdLst/>
              <a:ahLst/>
              <a:cxnLst/>
              <a:rect l="0" t="0" r="0" b="0"/>
              <a:pathLst>
                <a:path w="157164" h="42863">
                  <a:moveTo>
                    <a:pt x="0" y="42862"/>
                  </a:moveTo>
                  <a:lnTo>
                    <a:pt x="0" y="35481"/>
                  </a:lnTo>
                  <a:lnTo>
                    <a:pt x="794" y="35084"/>
                  </a:lnTo>
                  <a:lnTo>
                    <a:pt x="3793" y="34642"/>
                  </a:lnTo>
                  <a:lnTo>
                    <a:pt x="4910" y="33572"/>
                  </a:lnTo>
                  <a:lnTo>
                    <a:pt x="5654" y="31907"/>
                  </a:lnTo>
                  <a:lnTo>
                    <a:pt x="6151" y="29843"/>
                  </a:lnTo>
                  <a:lnTo>
                    <a:pt x="7276" y="28468"/>
                  </a:lnTo>
                  <a:lnTo>
                    <a:pt x="8820" y="27551"/>
                  </a:lnTo>
                  <a:lnTo>
                    <a:pt x="10643" y="26939"/>
                  </a:lnTo>
                  <a:lnTo>
                    <a:pt x="12651" y="25580"/>
                  </a:lnTo>
                  <a:lnTo>
                    <a:pt x="14785" y="23720"/>
                  </a:lnTo>
                  <a:lnTo>
                    <a:pt x="17000" y="21528"/>
                  </a:lnTo>
                  <a:lnTo>
                    <a:pt x="20065" y="19115"/>
                  </a:lnTo>
                  <a:lnTo>
                    <a:pt x="23695" y="16553"/>
                  </a:lnTo>
                  <a:lnTo>
                    <a:pt x="27704" y="13893"/>
                  </a:lnTo>
                  <a:lnTo>
                    <a:pt x="31169" y="12119"/>
                  </a:lnTo>
                  <a:lnTo>
                    <a:pt x="34273" y="10937"/>
                  </a:lnTo>
                  <a:lnTo>
                    <a:pt x="37137" y="10149"/>
                  </a:lnTo>
                  <a:lnTo>
                    <a:pt x="40633" y="8671"/>
                  </a:lnTo>
                  <a:lnTo>
                    <a:pt x="44551" y="6732"/>
                  </a:lnTo>
                  <a:lnTo>
                    <a:pt x="48751" y="4488"/>
                  </a:lnTo>
                  <a:lnTo>
                    <a:pt x="53932" y="2992"/>
                  </a:lnTo>
                  <a:lnTo>
                    <a:pt x="59767" y="1995"/>
                  </a:lnTo>
                  <a:lnTo>
                    <a:pt x="66039" y="1330"/>
                  </a:lnTo>
                  <a:lnTo>
                    <a:pt x="71807" y="886"/>
                  </a:lnTo>
                  <a:lnTo>
                    <a:pt x="82449" y="394"/>
                  </a:lnTo>
                  <a:lnTo>
                    <a:pt x="97366" y="116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0"/>
            <p:cNvSpPr/>
            <p:nvPr/>
          </p:nvSpPr>
          <p:spPr>
            <a:xfrm>
              <a:off x="7350945" y="3283267"/>
              <a:ext cx="257149" cy="188198"/>
            </a:xfrm>
            <a:custGeom>
              <a:avLst/>
              <a:gdLst/>
              <a:ahLst/>
              <a:cxnLst/>
              <a:rect l="0" t="0" r="0" b="0"/>
              <a:pathLst>
                <a:path w="257149" h="188198">
                  <a:moveTo>
                    <a:pt x="114273" y="8573"/>
                  </a:moveTo>
                  <a:lnTo>
                    <a:pt x="114273" y="353"/>
                  </a:lnTo>
                  <a:lnTo>
                    <a:pt x="106502" y="46"/>
                  </a:lnTo>
                  <a:lnTo>
                    <a:pt x="83020" y="0"/>
                  </a:lnTo>
                  <a:lnTo>
                    <a:pt x="80738" y="953"/>
                  </a:lnTo>
                  <a:lnTo>
                    <a:pt x="76086" y="4551"/>
                  </a:lnTo>
                  <a:lnTo>
                    <a:pt x="69255" y="6785"/>
                  </a:lnTo>
                  <a:lnTo>
                    <a:pt x="65211" y="7381"/>
                  </a:lnTo>
                  <a:lnTo>
                    <a:pt x="61721" y="8731"/>
                  </a:lnTo>
                  <a:lnTo>
                    <a:pt x="55727" y="12770"/>
                  </a:lnTo>
                  <a:lnTo>
                    <a:pt x="50417" y="17741"/>
                  </a:lnTo>
                  <a:lnTo>
                    <a:pt x="44619" y="23125"/>
                  </a:lnTo>
                  <a:lnTo>
                    <a:pt x="36749" y="28693"/>
                  </a:lnTo>
                  <a:lnTo>
                    <a:pt x="33222" y="32463"/>
                  </a:lnTo>
                  <a:lnTo>
                    <a:pt x="30076" y="36882"/>
                  </a:lnTo>
                  <a:lnTo>
                    <a:pt x="27186" y="41733"/>
                  </a:lnTo>
                  <a:lnTo>
                    <a:pt x="24465" y="45920"/>
                  </a:lnTo>
                  <a:lnTo>
                    <a:pt x="21857" y="49663"/>
                  </a:lnTo>
                  <a:lnTo>
                    <a:pt x="19325" y="53111"/>
                  </a:lnTo>
                  <a:lnTo>
                    <a:pt x="14395" y="59483"/>
                  </a:lnTo>
                  <a:lnTo>
                    <a:pt x="11969" y="62515"/>
                  </a:lnTo>
                  <a:lnTo>
                    <a:pt x="10352" y="65489"/>
                  </a:lnTo>
                  <a:lnTo>
                    <a:pt x="8555" y="71334"/>
                  </a:lnTo>
                  <a:lnTo>
                    <a:pt x="8075" y="75178"/>
                  </a:lnTo>
                  <a:lnTo>
                    <a:pt x="7756" y="79647"/>
                  </a:lnTo>
                  <a:lnTo>
                    <a:pt x="7543" y="84530"/>
                  </a:lnTo>
                  <a:lnTo>
                    <a:pt x="6607" y="88738"/>
                  </a:lnTo>
                  <a:lnTo>
                    <a:pt x="5190" y="92497"/>
                  </a:lnTo>
                  <a:lnTo>
                    <a:pt x="3451" y="95954"/>
                  </a:lnTo>
                  <a:lnTo>
                    <a:pt x="2292" y="100165"/>
                  </a:lnTo>
                  <a:lnTo>
                    <a:pt x="1520" y="104876"/>
                  </a:lnTo>
                  <a:lnTo>
                    <a:pt x="1004" y="109923"/>
                  </a:lnTo>
                  <a:lnTo>
                    <a:pt x="661" y="114239"/>
                  </a:lnTo>
                  <a:lnTo>
                    <a:pt x="431" y="118069"/>
                  </a:lnTo>
                  <a:lnTo>
                    <a:pt x="279" y="121575"/>
                  </a:lnTo>
                  <a:lnTo>
                    <a:pt x="110" y="128011"/>
                  </a:lnTo>
                  <a:lnTo>
                    <a:pt x="14" y="139529"/>
                  </a:lnTo>
                  <a:lnTo>
                    <a:pt x="0" y="144454"/>
                  </a:lnTo>
                  <a:lnTo>
                    <a:pt x="785" y="148690"/>
                  </a:lnTo>
                  <a:lnTo>
                    <a:pt x="2102" y="152467"/>
                  </a:lnTo>
                  <a:lnTo>
                    <a:pt x="3774" y="155937"/>
                  </a:lnTo>
                  <a:lnTo>
                    <a:pt x="5681" y="159203"/>
                  </a:lnTo>
                  <a:lnTo>
                    <a:pt x="7747" y="162333"/>
                  </a:lnTo>
                  <a:lnTo>
                    <a:pt x="9919" y="165372"/>
                  </a:lnTo>
                  <a:lnTo>
                    <a:pt x="12160" y="168350"/>
                  </a:lnTo>
                  <a:lnTo>
                    <a:pt x="16767" y="174200"/>
                  </a:lnTo>
                  <a:lnTo>
                    <a:pt x="19107" y="176141"/>
                  </a:lnTo>
                  <a:lnTo>
                    <a:pt x="23823" y="178297"/>
                  </a:lnTo>
                  <a:lnTo>
                    <a:pt x="33335" y="179825"/>
                  </a:lnTo>
                  <a:lnTo>
                    <a:pt x="65072" y="184062"/>
                  </a:lnTo>
                  <a:lnTo>
                    <a:pt x="78297" y="185573"/>
                  </a:lnTo>
                  <a:lnTo>
                    <a:pt x="88702" y="186580"/>
                  </a:lnTo>
                  <a:lnTo>
                    <a:pt x="97225" y="187252"/>
                  </a:lnTo>
                  <a:lnTo>
                    <a:pt x="110930" y="187998"/>
                  </a:lnTo>
                  <a:lnTo>
                    <a:pt x="116807" y="188197"/>
                  </a:lnTo>
                  <a:lnTo>
                    <a:pt x="121519" y="187377"/>
                  </a:lnTo>
                  <a:lnTo>
                    <a:pt x="128870" y="183926"/>
                  </a:lnTo>
                  <a:lnTo>
                    <a:pt x="136901" y="181757"/>
                  </a:lnTo>
                  <a:lnTo>
                    <a:pt x="141265" y="181179"/>
                  </a:lnTo>
                  <a:lnTo>
                    <a:pt x="144968" y="179841"/>
                  </a:lnTo>
                  <a:lnTo>
                    <a:pt x="151199" y="175814"/>
                  </a:lnTo>
                  <a:lnTo>
                    <a:pt x="156613" y="173390"/>
                  </a:lnTo>
                  <a:lnTo>
                    <a:pt x="159170" y="172743"/>
                  </a:lnTo>
                  <a:lnTo>
                    <a:pt x="164125" y="169485"/>
                  </a:lnTo>
                  <a:lnTo>
                    <a:pt x="168974" y="164862"/>
                  </a:lnTo>
                  <a:lnTo>
                    <a:pt x="173774" y="159632"/>
                  </a:lnTo>
                  <a:lnTo>
                    <a:pt x="175372" y="156904"/>
                  </a:lnTo>
                  <a:lnTo>
                    <a:pt x="177148" y="151333"/>
                  </a:lnTo>
                  <a:lnTo>
                    <a:pt x="178147" y="147392"/>
                  </a:lnTo>
                  <a:lnTo>
                    <a:pt x="177493" y="145886"/>
                  </a:lnTo>
                  <a:lnTo>
                    <a:pt x="174650" y="141673"/>
                  </a:lnTo>
                  <a:lnTo>
                    <a:pt x="173574" y="139217"/>
                  </a:lnTo>
                  <a:lnTo>
                    <a:pt x="172379" y="133946"/>
                  </a:lnTo>
                  <a:lnTo>
                    <a:pt x="169732" y="128429"/>
                  </a:lnTo>
                  <a:lnTo>
                    <a:pt x="165356" y="121677"/>
                  </a:lnTo>
                  <a:lnTo>
                    <a:pt x="160806" y="115956"/>
                  </a:lnTo>
                  <a:lnTo>
                    <a:pt x="154430" y="108229"/>
                  </a:lnTo>
                  <a:lnTo>
                    <a:pt x="152157" y="106443"/>
                  </a:lnTo>
                  <a:lnTo>
                    <a:pt x="147515" y="104458"/>
                  </a:lnTo>
                  <a:lnTo>
                    <a:pt x="140439" y="103341"/>
                  </a:lnTo>
                  <a:lnTo>
                    <a:pt x="133575" y="103079"/>
                  </a:lnTo>
                  <a:lnTo>
                    <a:pt x="102243" y="102882"/>
                  </a:lnTo>
                  <a:lnTo>
                    <a:pt x="97522" y="103830"/>
                  </a:lnTo>
                  <a:lnTo>
                    <a:pt x="92787" y="105416"/>
                  </a:lnTo>
                  <a:lnTo>
                    <a:pt x="88043" y="107424"/>
                  </a:lnTo>
                  <a:lnTo>
                    <a:pt x="83292" y="108764"/>
                  </a:lnTo>
                  <a:lnTo>
                    <a:pt x="78538" y="109657"/>
                  </a:lnTo>
                  <a:lnTo>
                    <a:pt x="73781" y="110252"/>
                  </a:lnTo>
                  <a:lnTo>
                    <a:pt x="66379" y="110913"/>
                  </a:lnTo>
                  <a:lnTo>
                    <a:pt x="60443" y="111207"/>
                  </a:lnTo>
                  <a:lnTo>
                    <a:pt x="52639" y="111373"/>
                  </a:lnTo>
                  <a:lnTo>
                    <a:pt x="42963" y="111442"/>
                  </a:lnTo>
                  <a:lnTo>
                    <a:pt x="76689" y="111442"/>
                  </a:lnTo>
                  <a:lnTo>
                    <a:pt x="82074" y="110490"/>
                  </a:lnTo>
                  <a:lnTo>
                    <a:pt x="88044" y="108903"/>
                  </a:lnTo>
                  <a:lnTo>
                    <a:pt x="94406" y="106892"/>
                  </a:lnTo>
                  <a:lnTo>
                    <a:pt x="101029" y="104599"/>
                  </a:lnTo>
                  <a:lnTo>
                    <a:pt x="114738" y="99511"/>
                  </a:lnTo>
                  <a:lnTo>
                    <a:pt x="122520" y="97773"/>
                  </a:lnTo>
                  <a:lnTo>
                    <a:pt x="130884" y="96615"/>
                  </a:lnTo>
                  <a:lnTo>
                    <a:pt x="139634" y="95842"/>
                  </a:lnTo>
                  <a:lnTo>
                    <a:pt x="147849" y="94375"/>
                  </a:lnTo>
                  <a:lnTo>
                    <a:pt x="155707" y="92444"/>
                  </a:lnTo>
                  <a:lnTo>
                    <a:pt x="163328" y="90204"/>
                  </a:lnTo>
                  <a:lnTo>
                    <a:pt x="170788" y="88711"/>
                  </a:lnTo>
                  <a:lnTo>
                    <a:pt x="178144" y="87716"/>
                  </a:lnTo>
                  <a:lnTo>
                    <a:pt x="185429" y="87052"/>
                  </a:lnTo>
                  <a:lnTo>
                    <a:pt x="192666" y="85657"/>
                  </a:lnTo>
                  <a:lnTo>
                    <a:pt x="199873" y="83775"/>
                  </a:lnTo>
                  <a:lnTo>
                    <a:pt x="207058" y="81567"/>
                  </a:lnTo>
                  <a:lnTo>
                    <a:pt x="212643" y="80096"/>
                  </a:lnTo>
                  <a:lnTo>
                    <a:pt x="217159" y="79115"/>
                  </a:lnTo>
                  <a:lnTo>
                    <a:pt x="225087" y="77072"/>
                  </a:lnTo>
                  <a:lnTo>
                    <a:pt x="229424" y="75194"/>
                  </a:lnTo>
                  <a:lnTo>
                    <a:pt x="233903" y="72989"/>
                  </a:lnTo>
                  <a:lnTo>
                    <a:pt x="240997" y="70540"/>
                  </a:lnTo>
                  <a:lnTo>
                    <a:pt x="249849" y="68614"/>
                  </a:lnTo>
                  <a:lnTo>
                    <a:pt x="257148" y="685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1"/>
            <p:cNvSpPr/>
            <p:nvPr/>
          </p:nvSpPr>
          <p:spPr>
            <a:xfrm>
              <a:off x="7036593" y="3190164"/>
              <a:ext cx="471489" cy="41669"/>
            </a:xfrm>
            <a:custGeom>
              <a:avLst/>
              <a:gdLst/>
              <a:ahLst/>
              <a:cxnLst/>
              <a:rect l="0" t="0" r="0" b="0"/>
              <a:pathLst>
                <a:path w="471489" h="41669">
                  <a:moveTo>
                    <a:pt x="0" y="41668"/>
                  </a:moveTo>
                  <a:lnTo>
                    <a:pt x="48976" y="41668"/>
                  </a:lnTo>
                  <a:lnTo>
                    <a:pt x="53288" y="40715"/>
                  </a:lnTo>
                  <a:lnTo>
                    <a:pt x="57751" y="39128"/>
                  </a:lnTo>
                  <a:lnTo>
                    <a:pt x="62314" y="37117"/>
                  </a:lnTo>
                  <a:lnTo>
                    <a:pt x="66943" y="35777"/>
                  </a:lnTo>
                  <a:lnTo>
                    <a:pt x="71616" y="34883"/>
                  </a:lnTo>
                  <a:lnTo>
                    <a:pt x="85778" y="33625"/>
                  </a:lnTo>
                  <a:lnTo>
                    <a:pt x="100028" y="33252"/>
                  </a:lnTo>
                  <a:lnTo>
                    <a:pt x="104785" y="33200"/>
                  </a:lnTo>
                  <a:lnTo>
                    <a:pt x="141822" y="28062"/>
                  </a:lnTo>
                  <a:lnTo>
                    <a:pt x="168367" y="24025"/>
                  </a:lnTo>
                  <a:lnTo>
                    <a:pt x="188445" y="21334"/>
                  </a:lnTo>
                  <a:lnTo>
                    <a:pt x="204211" y="19539"/>
                  </a:lnTo>
                  <a:lnTo>
                    <a:pt x="217103" y="18343"/>
                  </a:lnTo>
                  <a:lnTo>
                    <a:pt x="228079" y="16593"/>
                  </a:lnTo>
                  <a:lnTo>
                    <a:pt x="237778" y="14474"/>
                  </a:lnTo>
                  <a:lnTo>
                    <a:pt x="246625" y="12109"/>
                  </a:lnTo>
                  <a:lnTo>
                    <a:pt x="254904" y="10532"/>
                  </a:lnTo>
                  <a:lnTo>
                    <a:pt x="262805" y="9481"/>
                  </a:lnTo>
                  <a:lnTo>
                    <a:pt x="270454" y="8780"/>
                  </a:lnTo>
                  <a:lnTo>
                    <a:pt x="277934" y="8313"/>
                  </a:lnTo>
                  <a:lnTo>
                    <a:pt x="292595" y="7793"/>
                  </a:lnTo>
                  <a:lnTo>
                    <a:pt x="335730" y="7414"/>
                  </a:lnTo>
                  <a:lnTo>
                    <a:pt x="342089" y="6450"/>
                  </a:lnTo>
                  <a:lnTo>
                    <a:pt x="347915" y="4854"/>
                  </a:lnTo>
                  <a:lnTo>
                    <a:pt x="353387" y="2838"/>
                  </a:lnTo>
                  <a:lnTo>
                    <a:pt x="359417" y="1494"/>
                  </a:lnTo>
                  <a:lnTo>
                    <a:pt x="365817" y="598"/>
                  </a:lnTo>
                  <a:lnTo>
                    <a:pt x="372466" y="0"/>
                  </a:lnTo>
                  <a:lnTo>
                    <a:pt x="378486" y="555"/>
                  </a:lnTo>
                  <a:lnTo>
                    <a:pt x="384087" y="1877"/>
                  </a:lnTo>
                  <a:lnTo>
                    <a:pt x="389407" y="3711"/>
                  </a:lnTo>
                  <a:lnTo>
                    <a:pt x="394542" y="4933"/>
                  </a:lnTo>
                  <a:lnTo>
                    <a:pt x="399553" y="5748"/>
                  </a:lnTo>
                  <a:lnTo>
                    <a:pt x="412074" y="6895"/>
                  </a:lnTo>
                  <a:lnTo>
                    <a:pt x="422927" y="7235"/>
                  </a:lnTo>
                  <a:lnTo>
                    <a:pt x="471488" y="73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2"/>
            <p:cNvSpPr/>
            <p:nvPr/>
          </p:nvSpPr>
          <p:spPr>
            <a:xfrm>
              <a:off x="3864768" y="5640704"/>
              <a:ext cx="200026" cy="214283"/>
            </a:xfrm>
            <a:custGeom>
              <a:avLst/>
              <a:gdLst/>
              <a:ahLst/>
              <a:cxnLst/>
              <a:rect l="0" t="0" r="0" b="0"/>
              <a:pathLst>
                <a:path w="200026" h="214283">
                  <a:moveTo>
                    <a:pt x="200025" y="0"/>
                  </a:moveTo>
                  <a:lnTo>
                    <a:pt x="192882" y="0"/>
                  </a:lnTo>
                  <a:lnTo>
                    <a:pt x="192882" y="7381"/>
                  </a:lnTo>
                  <a:lnTo>
                    <a:pt x="193676" y="7779"/>
                  </a:lnTo>
                  <a:lnTo>
                    <a:pt x="196674" y="8220"/>
                  </a:lnTo>
                  <a:lnTo>
                    <a:pt x="197791" y="9290"/>
                  </a:lnTo>
                  <a:lnTo>
                    <a:pt x="198536" y="10956"/>
                  </a:lnTo>
                  <a:lnTo>
                    <a:pt x="199731" y="15923"/>
                  </a:lnTo>
                  <a:lnTo>
                    <a:pt x="199938" y="21334"/>
                  </a:lnTo>
                  <a:lnTo>
                    <a:pt x="200000" y="24419"/>
                  </a:lnTo>
                  <a:lnTo>
                    <a:pt x="200025" y="88574"/>
                  </a:lnTo>
                  <a:lnTo>
                    <a:pt x="199232" y="91434"/>
                  </a:lnTo>
                  <a:lnTo>
                    <a:pt x="196233" y="97153"/>
                  </a:lnTo>
                  <a:lnTo>
                    <a:pt x="194371" y="102869"/>
                  </a:lnTo>
                  <a:lnTo>
                    <a:pt x="193874" y="105727"/>
                  </a:lnTo>
                  <a:lnTo>
                    <a:pt x="191206" y="111442"/>
                  </a:lnTo>
                  <a:lnTo>
                    <a:pt x="186818" y="118322"/>
                  </a:lnTo>
                  <a:lnTo>
                    <a:pt x="186218" y="121803"/>
                  </a:lnTo>
                  <a:lnTo>
                    <a:pt x="186058" y="124065"/>
                  </a:lnTo>
                  <a:lnTo>
                    <a:pt x="185158" y="126525"/>
                  </a:lnTo>
                  <a:lnTo>
                    <a:pt x="182040" y="131799"/>
                  </a:lnTo>
                  <a:lnTo>
                    <a:pt x="180126" y="137317"/>
                  </a:lnTo>
                  <a:lnTo>
                    <a:pt x="179615" y="140123"/>
                  </a:lnTo>
                  <a:lnTo>
                    <a:pt x="178481" y="141993"/>
                  </a:lnTo>
                  <a:lnTo>
                    <a:pt x="176931" y="143240"/>
                  </a:lnTo>
                  <a:lnTo>
                    <a:pt x="175105" y="144071"/>
                  </a:lnTo>
                  <a:lnTo>
                    <a:pt x="170958" y="147534"/>
                  </a:lnTo>
                  <a:lnTo>
                    <a:pt x="168741" y="149792"/>
                  </a:lnTo>
                  <a:lnTo>
                    <a:pt x="167263" y="152248"/>
                  </a:lnTo>
                  <a:lnTo>
                    <a:pt x="165620" y="157519"/>
                  </a:lnTo>
                  <a:lnTo>
                    <a:pt x="164389" y="159305"/>
                  </a:lnTo>
                  <a:lnTo>
                    <a:pt x="162774" y="160496"/>
                  </a:lnTo>
                  <a:lnTo>
                    <a:pt x="160903" y="161290"/>
                  </a:lnTo>
                  <a:lnTo>
                    <a:pt x="159656" y="162772"/>
                  </a:lnTo>
                  <a:lnTo>
                    <a:pt x="158825" y="164712"/>
                  </a:lnTo>
                  <a:lnTo>
                    <a:pt x="158271" y="166958"/>
                  </a:lnTo>
                  <a:lnTo>
                    <a:pt x="157108" y="168456"/>
                  </a:lnTo>
                  <a:lnTo>
                    <a:pt x="155538" y="169454"/>
                  </a:lnTo>
                  <a:lnTo>
                    <a:pt x="153699" y="170119"/>
                  </a:lnTo>
                  <a:lnTo>
                    <a:pt x="149538" y="173399"/>
                  </a:lnTo>
                  <a:lnTo>
                    <a:pt x="144191" y="178714"/>
                  </a:lnTo>
                  <a:lnTo>
                    <a:pt x="139473" y="184186"/>
                  </a:lnTo>
                  <a:lnTo>
                    <a:pt x="138226" y="186608"/>
                  </a:lnTo>
                  <a:lnTo>
                    <a:pt x="136840" y="191840"/>
                  </a:lnTo>
                  <a:lnTo>
                    <a:pt x="135676" y="193616"/>
                  </a:lnTo>
                  <a:lnTo>
                    <a:pt x="134107" y="194800"/>
                  </a:lnTo>
                  <a:lnTo>
                    <a:pt x="130247" y="196116"/>
                  </a:lnTo>
                  <a:lnTo>
                    <a:pt x="125886" y="196700"/>
                  </a:lnTo>
                  <a:lnTo>
                    <a:pt x="123611" y="197809"/>
                  </a:lnTo>
                  <a:lnTo>
                    <a:pt x="117412" y="202967"/>
                  </a:lnTo>
                  <a:lnTo>
                    <a:pt x="115683" y="204508"/>
                  </a:lnTo>
                  <a:lnTo>
                    <a:pt x="112798" y="205193"/>
                  </a:lnTo>
                  <a:lnTo>
                    <a:pt x="106712" y="205578"/>
                  </a:lnTo>
                  <a:lnTo>
                    <a:pt x="104478" y="205632"/>
                  </a:lnTo>
                  <a:lnTo>
                    <a:pt x="102196" y="206621"/>
                  </a:lnTo>
                  <a:lnTo>
                    <a:pt x="95986" y="211610"/>
                  </a:lnTo>
                  <a:lnTo>
                    <a:pt x="94254" y="213111"/>
                  </a:lnTo>
                  <a:lnTo>
                    <a:pt x="91368" y="213779"/>
                  </a:lnTo>
                  <a:lnTo>
                    <a:pt x="86646" y="214076"/>
                  </a:lnTo>
                  <a:lnTo>
                    <a:pt x="73754" y="214282"/>
                  </a:lnTo>
                  <a:lnTo>
                    <a:pt x="72188" y="213340"/>
                  </a:lnTo>
                  <a:lnTo>
                    <a:pt x="66192" y="208416"/>
                  </a:lnTo>
                  <a:lnTo>
                    <a:pt x="60182" y="206533"/>
                  </a:lnTo>
                  <a:lnTo>
                    <a:pt x="57255" y="205975"/>
                  </a:lnTo>
                  <a:lnTo>
                    <a:pt x="53757" y="205845"/>
                  </a:lnTo>
                  <a:lnTo>
                    <a:pt x="52507" y="204858"/>
                  </a:lnTo>
                  <a:lnTo>
                    <a:pt x="51673" y="203247"/>
                  </a:lnTo>
                  <a:lnTo>
                    <a:pt x="51118" y="201221"/>
                  </a:lnTo>
                  <a:lnTo>
                    <a:pt x="49954" y="199870"/>
                  </a:lnTo>
                  <a:lnTo>
                    <a:pt x="48384" y="198969"/>
                  </a:lnTo>
                  <a:lnTo>
                    <a:pt x="44523" y="197969"/>
                  </a:lnTo>
                  <a:lnTo>
                    <a:pt x="40161" y="197524"/>
                  </a:lnTo>
                  <a:lnTo>
                    <a:pt x="38680" y="196453"/>
                  </a:lnTo>
                  <a:lnTo>
                    <a:pt x="37693" y="194786"/>
                  </a:lnTo>
                  <a:lnTo>
                    <a:pt x="37035" y="192723"/>
                  </a:lnTo>
                  <a:lnTo>
                    <a:pt x="35803" y="191347"/>
                  </a:lnTo>
                  <a:lnTo>
                    <a:pt x="34187" y="190430"/>
                  </a:lnTo>
                  <a:lnTo>
                    <a:pt x="32317" y="189818"/>
                  </a:lnTo>
                  <a:lnTo>
                    <a:pt x="31070" y="188458"/>
                  </a:lnTo>
                  <a:lnTo>
                    <a:pt x="30238" y="186599"/>
                  </a:lnTo>
                  <a:lnTo>
                    <a:pt x="29684" y="184407"/>
                  </a:lnTo>
                  <a:lnTo>
                    <a:pt x="28520" y="182945"/>
                  </a:lnTo>
                  <a:lnTo>
                    <a:pt x="26951" y="181971"/>
                  </a:lnTo>
                  <a:lnTo>
                    <a:pt x="22522" y="180408"/>
                  </a:lnTo>
                  <a:lnTo>
                    <a:pt x="17962" y="180137"/>
                  </a:lnTo>
                  <a:lnTo>
                    <a:pt x="16737" y="179146"/>
                  </a:lnTo>
                  <a:lnTo>
                    <a:pt x="15921" y="177534"/>
                  </a:lnTo>
                  <a:lnTo>
                    <a:pt x="14610" y="172652"/>
                  </a:lnTo>
                  <a:lnTo>
                    <a:pt x="13709" y="172252"/>
                  </a:lnTo>
                  <a:lnTo>
                    <a:pt x="7598" y="171497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3"/>
            <p:cNvSpPr/>
            <p:nvPr/>
          </p:nvSpPr>
          <p:spPr>
            <a:xfrm>
              <a:off x="6257925" y="3917632"/>
              <a:ext cx="50007" cy="240031"/>
            </a:xfrm>
            <a:custGeom>
              <a:avLst/>
              <a:gdLst/>
              <a:ahLst/>
              <a:cxnLst/>
              <a:rect l="0" t="0" r="0" b="0"/>
              <a:pathLst>
                <a:path w="50007" h="240031">
                  <a:moveTo>
                    <a:pt x="0" y="0"/>
                  </a:moveTo>
                  <a:lnTo>
                    <a:pt x="7584" y="18203"/>
                  </a:lnTo>
                  <a:lnTo>
                    <a:pt x="9819" y="25471"/>
                  </a:lnTo>
                  <a:lnTo>
                    <a:pt x="11308" y="32221"/>
                  </a:lnTo>
                  <a:lnTo>
                    <a:pt x="12301" y="38625"/>
                  </a:lnTo>
                  <a:lnTo>
                    <a:pt x="12963" y="43848"/>
                  </a:lnTo>
                  <a:lnTo>
                    <a:pt x="13405" y="48282"/>
                  </a:lnTo>
                  <a:lnTo>
                    <a:pt x="13699" y="52190"/>
                  </a:lnTo>
                  <a:lnTo>
                    <a:pt x="14689" y="56701"/>
                  </a:lnTo>
                  <a:lnTo>
                    <a:pt x="16142" y="61613"/>
                  </a:lnTo>
                  <a:lnTo>
                    <a:pt x="17905" y="66793"/>
                  </a:lnTo>
                  <a:lnTo>
                    <a:pt x="19081" y="72151"/>
                  </a:lnTo>
                  <a:lnTo>
                    <a:pt x="19863" y="77628"/>
                  </a:lnTo>
                  <a:lnTo>
                    <a:pt x="20386" y="83185"/>
                  </a:lnTo>
                  <a:lnTo>
                    <a:pt x="20735" y="87842"/>
                  </a:lnTo>
                  <a:lnTo>
                    <a:pt x="20966" y="91899"/>
                  </a:lnTo>
                  <a:lnTo>
                    <a:pt x="21121" y="95556"/>
                  </a:lnTo>
                  <a:lnTo>
                    <a:pt x="22018" y="99899"/>
                  </a:lnTo>
                  <a:lnTo>
                    <a:pt x="23410" y="104699"/>
                  </a:lnTo>
                  <a:lnTo>
                    <a:pt x="25131" y="109805"/>
                  </a:lnTo>
                  <a:lnTo>
                    <a:pt x="26279" y="115113"/>
                  </a:lnTo>
                  <a:lnTo>
                    <a:pt x="27044" y="120557"/>
                  </a:lnTo>
                  <a:lnTo>
                    <a:pt x="27554" y="126091"/>
                  </a:lnTo>
                  <a:lnTo>
                    <a:pt x="27894" y="131686"/>
                  </a:lnTo>
                  <a:lnTo>
                    <a:pt x="28121" y="137321"/>
                  </a:lnTo>
                  <a:lnTo>
                    <a:pt x="28272" y="142982"/>
                  </a:lnTo>
                  <a:lnTo>
                    <a:pt x="29167" y="148661"/>
                  </a:lnTo>
                  <a:lnTo>
                    <a:pt x="30557" y="154353"/>
                  </a:lnTo>
                  <a:lnTo>
                    <a:pt x="32277" y="160052"/>
                  </a:lnTo>
                  <a:lnTo>
                    <a:pt x="33425" y="164804"/>
                  </a:lnTo>
                  <a:lnTo>
                    <a:pt x="34189" y="168924"/>
                  </a:lnTo>
                  <a:lnTo>
                    <a:pt x="34699" y="172624"/>
                  </a:lnTo>
                  <a:lnTo>
                    <a:pt x="35038" y="176995"/>
                  </a:lnTo>
                  <a:lnTo>
                    <a:pt x="35266" y="181814"/>
                  </a:lnTo>
                  <a:lnTo>
                    <a:pt x="35416" y="186932"/>
                  </a:lnTo>
                  <a:lnTo>
                    <a:pt x="36310" y="191296"/>
                  </a:lnTo>
                  <a:lnTo>
                    <a:pt x="37701" y="195158"/>
                  </a:lnTo>
                  <a:lnTo>
                    <a:pt x="39421" y="198686"/>
                  </a:lnTo>
                  <a:lnTo>
                    <a:pt x="40568" y="201990"/>
                  </a:lnTo>
                  <a:lnTo>
                    <a:pt x="41843" y="208201"/>
                  </a:lnTo>
                  <a:lnTo>
                    <a:pt x="42409" y="214136"/>
                  </a:lnTo>
                  <a:lnTo>
                    <a:pt x="42660" y="219949"/>
                  </a:lnTo>
                  <a:lnTo>
                    <a:pt x="42773" y="225708"/>
                  </a:lnTo>
                  <a:lnTo>
                    <a:pt x="43596" y="227625"/>
                  </a:lnTo>
                  <a:lnTo>
                    <a:pt x="44939" y="228902"/>
                  </a:lnTo>
                  <a:lnTo>
                    <a:pt x="46628" y="229754"/>
                  </a:lnTo>
                  <a:lnTo>
                    <a:pt x="47754" y="231274"/>
                  </a:lnTo>
                  <a:lnTo>
                    <a:pt x="48504" y="233240"/>
                  </a:lnTo>
                  <a:lnTo>
                    <a:pt x="5000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4"/>
            <p:cNvSpPr/>
            <p:nvPr/>
          </p:nvSpPr>
          <p:spPr>
            <a:xfrm>
              <a:off x="6366074" y="3900487"/>
              <a:ext cx="91877" cy="274321"/>
            </a:xfrm>
            <a:custGeom>
              <a:avLst/>
              <a:gdLst/>
              <a:ahLst/>
              <a:cxnLst/>
              <a:rect l="0" t="0" r="0" b="0"/>
              <a:pathLst>
                <a:path w="91877" h="274321">
                  <a:moveTo>
                    <a:pt x="6151" y="0"/>
                  </a:moveTo>
                  <a:lnTo>
                    <a:pt x="0" y="0"/>
                  </a:lnTo>
                  <a:lnTo>
                    <a:pt x="5244" y="0"/>
                  </a:lnTo>
                  <a:lnTo>
                    <a:pt x="5547" y="953"/>
                  </a:lnTo>
                  <a:lnTo>
                    <a:pt x="5882" y="4551"/>
                  </a:lnTo>
                  <a:lnTo>
                    <a:pt x="6765" y="6844"/>
                  </a:lnTo>
                  <a:lnTo>
                    <a:pt x="8148" y="9325"/>
                  </a:lnTo>
                  <a:lnTo>
                    <a:pt x="9863" y="11931"/>
                  </a:lnTo>
                  <a:lnTo>
                    <a:pt x="11801" y="14622"/>
                  </a:lnTo>
                  <a:lnTo>
                    <a:pt x="13886" y="17368"/>
                  </a:lnTo>
                  <a:lnTo>
                    <a:pt x="16070" y="20151"/>
                  </a:lnTo>
                  <a:lnTo>
                    <a:pt x="17527" y="23912"/>
                  </a:lnTo>
                  <a:lnTo>
                    <a:pt x="18497" y="28324"/>
                  </a:lnTo>
                  <a:lnTo>
                    <a:pt x="19144" y="33170"/>
                  </a:lnTo>
                  <a:lnTo>
                    <a:pt x="21980" y="41095"/>
                  </a:lnTo>
                  <a:lnTo>
                    <a:pt x="23847" y="44541"/>
                  </a:lnTo>
                  <a:lnTo>
                    <a:pt x="25092" y="48744"/>
                  </a:lnTo>
                  <a:lnTo>
                    <a:pt x="25922" y="53451"/>
                  </a:lnTo>
                  <a:lnTo>
                    <a:pt x="26476" y="58494"/>
                  </a:lnTo>
                  <a:lnTo>
                    <a:pt x="31607" y="74239"/>
                  </a:lnTo>
                  <a:lnTo>
                    <a:pt x="50008" y="124752"/>
                  </a:lnTo>
                  <a:lnTo>
                    <a:pt x="68182" y="172748"/>
                  </a:lnTo>
                  <a:lnTo>
                    <a:pt x="71317" y="181840"/>
                  </a:lnTo>
                  <a:lnTo>
                    <a:pt x="73408" y="188855"/>
                  </a:lnTo>
                  <a:lnTo>
                    <a:pt x="74801" y="194483"/>
                  </a:lnTo>
                  <a:lnTo>
                    <a:pt x="76524" y="200140"/>
                  </a:lnTo>
                  <a:lnTo>
                    <a:pt x="78466" y="205817"/>
                  </a:lnTo>
                  <a:lnTo>
                    <a:pt x="80554" y="211506"/>
                  </a:lnTo>
                  <a:lnTo>
                    <a:pt x="81947" y="217204"/>
                  </a:lnTo>
                  <a:lnTo>
                    <a:pt x="82875" y="222908"/>
                  </a:lnTo>
                  <a:lnTo>
                    <a:pt x="83495" y="228616"/>
                  </a:lnTo>
                  <a:lnTo>
                    <a:pt x="83907" y="233373"/>
                  </a:lnTo>
                  <a:lnTo>
                    <a:pt x="84365" y="241199"/>
                  </a:lnTo>
                  <a:lnTo>
                    <a:pt x="85281" y="244619"/>
                  </a:lnTo>
                  <a:lnTo>
                    <a:pt x="86686" y="247852"/>
                  </a:lnTo>
                  <a:lnTo>
                    <a:pt x="90851" y="255334"/>
                  </a:lnTo>
                  <a:lnTo>
                    <a:pt x="91420" y="258897"/>
                  </a:lnTo>
                  <a:lnTo>
                    <a:pt x="91816" y="265798"/>
                  </a:lnTo>
                  <a:lnTo>
                    <a:pt x="91876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5"/>
            <p:cNvSpPr/>
            <p:nvPr/>
          </p:nvSpPr>
          <p:spPr>
            <a:xfrm>
              <a:off x="6286500" y="4011929"/>
              <a:ext cx="171451" cy="60009"/>
            </a:xfrm>
            <a:custGeom>
              <a:avLst/>
              <a:gdLst/>
              <a:ahLst/>
              <a:cxnLst/>
              <a:rect l="0" t="0" r="0" b="0"/>
              <a:pathLst>
                <a:path w="171451" h="60009">
                  <a:moveTo>
                    <a:pt x="0" y="60008"/>
                  </a:moveTo>
                  <a:lnTo>
                    <a:pt x="0" y="55458"/>
                  </a:lnTo>
                  <a:lnTo>
                    <a:pt x="793" y="54117"/>
                  </a:lnTo>
                  <a:lnTo>
                    <a:pt x="2116" y="53223"/>
                  </a:lnTo>
                  <a:lnTo>
                    <a:pt x="3792" y="52627"/>
                  </a:lnTo>
                  <a:lnTo>
                    <a:pt x="5703" y="51278"/>
                  </a:lnTo>
                  <a:lnTo>
                    <a:pt x="7770" y="49425"/>
                  </a:lnTo>
                  <a:lnTo>
                    <a:pt x="9942" y="47238"/>
                  </a:lnTo>
                  <a:lnTo>
                    <a:pt x="12978" y="45779"/>
                  </a:lnTo>
                  <a:lnTo>
                    <a:pt x="16590" y="44807"/>
                  </a:lnTo>
                  <a:lnTo>
                    <a:pt x="20584" y="44159"/>
                  </a:lnTo>
                  <a:lnTo>
                    <a:pt x="24041" y="42775"/>
                  </a:lnTo>
                  <a:lnTo>
                    <a:pt x="27140" y="40899"/>
                  </a:lnTo>
                  <a:lnTo>
                    <a:pt x="29999" y="38697"/>
                  </a:lnTo>
                  <a:lnTo>
                    <a:pt x="33494" y="36275"/>
                  </a:lnTo>
                  <a:lnTo>
                    <a:pt x="41609" y="31045"/>
                  </a:lnTo>
                  <a:lnTo>
                    <a:pt x="45995" y="29270"/>
                  </a:lnTo>
                  <a:lnTo>
                    <a:pt x="50507" y="28086"/>
                  </a:lnTo>
                  <a:lnTo>
                    <a:pt x="55102" y="27296"/>
                  </a:lnTo>
                  <a:lnTo>
                    <a:pt x="59753" y="25818"/>
                  </a:lnTo>
                  <a:lnTo>
                    <a:pt x="64442" y="23880"/>
                  </a:lnTo>
                  <a:lnTo>
                    <a:pt x="69155" y="21635"/>
                  </a:lnTo>
                  <a:lnTo>
                    <a:pt x="73884" y="20138"/>
                  </a:lnTo>
                  <a:lnTo>
                    <a:pt x="78625" y="19141"/>
                  </a:lnTo>
                  <a:lnTo>
                    <a:pt x="83373" y="18476"/>
                  </a:lnTo>
                  <a:lnTo>
                    <a:pt x="88125" y="17080"/>
                  </a:lnTo>
                  <a:lnTo>
                    <a:pt x="92881" y="15197"/>
                  </a:lnTo>
                  <a:lnTo>
                    <a:pt x="97639" y="12989"/>
                  </a:lnTo>
                  <a:lnTo>
                    <a:pt x="102399" y="11517"/>
                  </a:lnTo>
                  <a:lnTo>
                    <a:pt x="107160" y="10535"/>
                  </a:lnTo>
                  <a:lnTo>
                    <a:pt x="111921" y="9882"/>
                  </a:lnTo>
                  <a:lnTo>
                    <a:pt x="116682" y="8493"/>
                  </a:lnTo>
                  <a:lnTo>
                    <a:pt x="121445" y="6614"/>
                  </a:lnTo>
                  <a:lnTo>
                    <a:pt x="126207" y="4410"/>
                  </a:lnTo>
                  <a:lnTo>
                    <a:pt x="130969" y="2940"/>
                  </a:lnTo>
                  <a:lnTo>
                    <a:pt x="135732" y="1960"/>
                  </a:lnTo>
                  <a:lnTo>
                    <a:pt x="140493" y="1307"/>
                  </a:lnTo>
                  <a:lnTo>
                    <a:pt x="145256" y="872"/>
                  </a:lnTo>
                  <a:lnTo>
                    <a:pt x="150018" y="581"/>
                  </a:lnTo>
                  <a:lnTo>
                    <a:pt x="162190" y="173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6"/>
            <p:cNvSpPr/>
            <p:nvPr/>
          </p:nvSpPr>
          <p:spPr>
            <a:xfrm>
              <a:off x="6572250" y="4149090"/>
              <a:ext cx="21432" cy="111443"/>
            </a:xfrm>
            <a:custGeom>
              <a:avLst/>
              <a:gdLst/>
              <a:ahLst/>
              <a:cxnLst/>
              <a:rect l="0" t="0" r="0" b="0"/>
              <a:pathLst>
                <a:path w="21432" h="111443">
                  <a:moveTo>
                    <a:pt x="21431" y="0"/>
                  </a:moveTo>
                  <a:lnTo>
                    <a:pt x="14374" y="0"/>
                  </a:lnTo>
                  <a:lnTo>
                    <a:pt x="14326" y="2540"/>
                  </a:lnTo>
                  <a:lnTo>
                    <a:pt x="14313" y="4551"/>
                  </a:lnTo>
                  <a:lnTo>
                    <a:pt x="15098" y="6843"/>
                  </a:lnTo>
                  <a:lnTo>
                    <a:pt x="16416" y="9325"/>
                  </a:lnTo>
                  <a:lnTo>
                    <a:pt x="18088" y="11931"/>
                  </a:lnTo>
                  <a:lnTo>
                    <a:pt x="19201" y="14622"/>
                  </a:lnTo>
                  <a:lnTo>
                    <a:pt x="19945" y="17368"/>
                  </a:lnTo>
                  <a:lnTo>
                    <a:pt x="20440" y="20151"/>
                  </a:lnTo>
                  <a:lnTo>
                    <a:pt x="20770" y="22959"/>
                  </a:lnTo>
                  <a:lnTo>
                    <a:pt x="20990" y="25783"/>
                  </a:lnTo>
                  <a:lnTo>
                    <a:pt x="21137" y="28619"/>
                  </a:lnTo>
                  <a:lnTo>
                    <a:pt x="21301" y="34309"/>
                  </a:lnTo>
                  <a:lnTo>
                    <a:pt x="21392" y="45408"/>
                  </a:lnTo>
                  <a:lnTo>
                    <a:pt x="21428" y="71084"/>
                  </a:lnTo>
                  <a:lnTo>
                    <a:pt x="20636" y="74059"/>
                  </a:lnTo>
                  <a:lnTo>
                    <a:pt x="19313" y="76995"/>
                  </a:lnTo>
                  <a:lnTo>
                    <a:pt x="17638" y="79905"/>
                  </a:lnTo>
                  <a:lnTo>
                    <a:pt x="16521" y="82797"/>
                  </a:lnTo>
                  <a:lnTo>
                    <a:pt x="15777" y="85678"/>
                  </a:lnTo>
                  <a:lnTo>
                    <a:pt x="15280" y="88551"/>
                  </a:lnTo>
                  <a:lnTo>
                    <a:pt x="14949" y="91419"/>
                  </a:lnTo>
                  <a:lnTo>
                    <a:pt x="14728" y="94283"/>
                  </a:lnTo>
                  <a:lnTo>
                    <a:pt x="14581" y="97145"/>
                  </a:lnTo>
                  <a:lnTo>
                    <a:pt x="13689" y="100006"/>
                  </a:lnTo>
                  <a:lnTo>
                    <a:pt x="12301" y="102865"/>
                  </a:lnTo>
                  <a:lnTo>
                    <a:pt x="8163" y="109748"/>
                  </a:lnTo>
                  <a:lnTo>
                    <a:pt x="7029" y="110313"/>
                  </a:lnTo>
                  <a:lnTo>
                    <a:pt x="5480" y="110689"/>
                  </a:lnTo>
                  <a:lnTo>
                    <a:pt x="0" y="1114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7"/>
            <p:cNvSpPr/>
            <p:nvPr/>
          </p:nvSpPr>
          <p:spPr>
            <a:xfrm>
              <a:off x="6722268" y="3909060"/>
              <a:ext cx="28576" cy="222886"/>
            </a:xfrm>
            <a:custGeom>
              <a:avLst/>
              <a:gdLst/>
              <a:ahLst/>
              <a:cxnLst/>
              <a:rect l="0" t="0" r="0" b="0"/>
              <a:pathLst>
                <a:path w="28576" h="222886">
                  <a:moveTo>
                    <a:pt x="0" y="0"/>
                  </a:moveTo>
                  <a:lnTo>
                    <a:pt x="0" y="21312"/>
                  </a:lnTo>
                  <a:lnTo>
                    <a:pt x="794" y="23733"/>
                  </a:lnTo>
                  <a:lnTo>
                    <a:pt x="2117" y="26299"/>
                  </a:lnTo>
                  <a:lnTo>
                    <a:pt x="3793" y="28963"/>
                  </a:lnTo>
                  <a:lnTo>
                    <a:pt x="4910" y="31691"/>
                  </a:lnTo>
                  <a:lnTo>
                    <a:pt x="5654" y="34462"/>
                  </a:lnTo>
                  <a:lnTo>
                    <a:pt x="6482" y="41034"/>
                  </a:lnTo>
                  <a:lnTo>
                    <a:pt x="6703" y="45454"/>
                  </a:lnTo>
                  <a:lnTo>
                    <a:pt x="6850" y="50304"/>
                  </a:lnTo>
                  <a:lnTo>
                    <a:pt x="7742" y="54491"/>
                  </a:lnTo>
                  <a:lnTo>
                    <a:pt x="9130" y="58235"/>
                  </a:lnTo>
                  <a:lnTo>
                    <a:pt x="10849" y="61683"/>
                  </a:lnTo>
                  <a:lnTo>
                    <a:pt x="11996" y="65887"/>
                  </a:lnTo>
                  <a:lnTo>
                    <a:pt x="12759" y="70595"/>
                  </a:lnTo>
                  <a:lnTo>
                    <a:pt x="13269" y="75638"/>
                  </a:lnTo>
                  <a:lnTo>
                    <a:pt x="13609" y="79953"/>
                  </a:lnTo>
                  <a:lnTo>
                    <a:pt x="13835" y="83782"/>
                  </a:lnTo>
                  <a:lnTo>
                    <a:pt x="13986" y="87287"/>
                  </a:lnTo>
                  <a:lnTo>
                    <a:pt x="14880" y="91529"/>
                  </a:lnTo>
                  <a:lnTo>
                    <a:pt x="16271" y="96262"/>
                  </a:lnTo>
                  <a:lnTo>
                    <a:pt x="17991" y="101321"/>
                  </a:lnTo>
                  <a:lnTo>
                    <a:pt x="19138" y="106600"/>
                  </a:lnTo>
                  <a:lnTo>
                    <a:pt x="19902" y="112024"/>
                  </a:lnTo>
                  <a:lnTo>
                    <a:pt x="20412" y="117545"/>
                  </a:lnTo>
                  <a:lnTo>
                    <a:pt x="20752" y="122178"/>
                  </a:lnTo>
                  <a:lnTo>
                    <a:pt x="20979" y="126220"/>
                  </a:lnTo>
                  <a:lnTo>
                    <a:pt x="21129" y="129866"/>
                  </a:lnTo>
                  <a:lnTo>
                    <a:pt x="22024" y="134202"/>
                  </a:lnTo>
                  <a:lnTo>
                    <a:pt x="23414" y="138998"/>
                  </a:lnTo>
                  <a:lnTo>
                    <a:pt x="25134" y="144100"/>
                  </a:lnTo>
                  <a:lnTo>
                    <a:pt x="26282" y="148454"/>
                  </a:lnTo>
                  <a:lnTo>
                    <a:pt x="27046" y="152309"/>
                  </a:lnTo>
                  <a:lnTo>
                    <a:pt x="27895" y="159133"/>
                  </a:lnTo>
                  <a:lnTo>
                    <a:pt x="28273" y="165340"/>
                  </a:lnTo>
                  <a:lnTo>
                    <a:pt x="28441" y="171275"/>
                  </a:lnTo>
                  <a:lnTo>
                    <a:pt x="28536" y="182510"/>
                  </a:lnTo>
                  <a:lnTo>
                    <a:pt x="28575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8"/>
            <p:cNvSpPr/>
            <p:nvPr/>
          </p:nvSpPr>
          <p:spPr>
            <a:xfrm>
              <a:off x="6836568" y="4080510"/>
              <a:ext cx="64295" cy="137161"/>
            </a:xfrm>
            <a:custGeom>
              <a:avLst/>
              <a:gdLst/>
              <a:ahLst/>
              <a:cxnLst/>
              <a:rect l="0" t="0" r="0" b="0"/>
              <a:pathLst>
                <a:path w="64295" h="137161">
                  <a:moveTo>
                    <a:pt x="64294" y="0"/>
                  </a:moveTo>
                  <a:lnTo>
                    <a:pt x="64294" y="70248"/>
                  </a:lnTo>
                  <a:lnTo>
                    <a:pt x="63500" y="74454"/>
                  </a:lnTo>
                  <a:lnTo>
                    <a:pt x="62178" y="79164"/>
                  </a:lnTo>
                  <a:lnTo>
                    <a:pt x="60501" y="84208"/>
                  </a:lnTo>
                  <a:lnTo>
                    <a:pt x="59384" y="88524"/>
                  </a:lnTo>
                  <a:lnTo>
                    <a:pt x="58640" y="92353"/>
                  </a:lnTo>
                  <a:lnTo>
                    <a:pt x="58143" y="95859"/>
                  </a:lnTo>
                  <a:lnTo>
                    <a:pt x="57018" y="99148"/>
                  </a:lnTo>
                  <a:lnTo>
                    <a:pt x="55475" y="102293"/>
                  </a:lnTo>
                  <a:lnTo>
                    <a:pt x="53653" y="105343"/>
                  </a:lnTo>
                  <a:lnTo>
                    <a:pt x="51644" y="108329"/>
                  </a:lnTo>
                  <a:lnTo>
                    <a:pt x="49510" y="111272"/>
                  </a:lnTo>
                  <a:lnTo>
                    <a:pt x="47294" y="114186"/>
                  </a:lnTo>
                  <a:lnTo>
                    <a:pt x="42715" y="119964"/>
                  </a:lnTo>
                  <a:lnTo>
                    <a:pt x="33308" y="131435"/>
                  </a:lnTo>
                  <a:lnTo>
                    <a:pt x="30937" y="133343"/>
                  </a:lnTo>
                  <a:lnTo>
                    <a:pt x="28563" y="134615"/>
                  </a:lnTo>
                  <a:lnTo>
                    <a:pt x="26185" y="135463"/>
                  </a:lnTo>
                  <a:lnTo>
                    <a:pt x="23807" y="136029"/>
                  </a:lnTo>
                  <a:lnTo>
                    <a:pt x="21428" y="136406"/>
                  </a:lnTo>
                  <a:lnTo>
                    <a:pt x="19048" y="136657"/>
                  </a:lnTo>
                  <a:lnTo>
                    <a:pt x="16667" y="136824"/>
                  </a:lnTo>
                  <a:lnTo>
                    <a:pt x="11907" y="137011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9"/>
            <p:cNvSpPr/>
            <p:nvPr/>
          </p:nvSpPr>
          <p:spPr>
            <a:xfrm>
              <a:off x="7029450" y="3849158"/>
              <a:ext cx="164307" cy="25613"/>
            </a:xfrm>
            <a:custGeom>
              <a:avLst/>
              <a:gdLst/>
              <a:ahLst/>
              <a:cxnLst/>
              <a:rect l="0" t="0" r="0" b="0"/>
              <a:pathLst>
                <a:path w="164307" h="25613">
                  <a:moveTo>
                    <a:pt x="0" y="25612"/>
                  </a:moveTo>
                  <a:lnTo>
                    <a:pt x="20853" y="25612"/>
                  </a:lnTo>
                  <a:lnTo>
                    <a:pt x="25014" y="24659"/>
                  </a:lnTo>
                  <a:lnTo>
                    <a:pt x="29376" y="23071"/>
                  </a:lnTo>
                  <a:lnTo>
                    <a:pt x="33871" y="21061"/>
                  </a:lnTo>
                  <a:lnTo>
                    <a:pt x="37662" y="19720"/>
                  </a:lnTo>
                  <a:lnTo>
                    <a:pt x="40983" y="18826"/>
                  </a:lnTo>
                  <a:lnTo>
                    <a:pt x="43991" y="18231"/>
                  </a:lnTo>
                  <a:lnTo>
                    <a:pt x="47583" y="17833"/>
                  </a:lnTo>
                  <a:lnTo>
                    <a:pt x="51566" y="17569"/>
                  </a:lnTo>
                  <a:lnTo>
                    <a:pt x="55808" y="17392"/>
                  </a:lnTo>
                  <a:lnTo>
                    <a:pt x="60225" y="16322"/>
                  </a:lnTo>
                  <a:lnTo>
                    <a:pt x="64756" y="14656"/>
                  </a:lnTo>
                  <a:lnTo>
                    <a:pt x="69364" y="12593"/>
                  </a:lnTo>
                  <a:lnTo>
                    <a:pt x="74024" y="11217"/>
                  </a:lnTo>
                  <a:lnTo>
                    <a:pt x="78718" y="10300"/>
                  </a:lnTo>
                  <a:lnTo>
                    <a:pt x="83435" y="9689"/>
                  </a:lnTo>
                  <a:lnTo>
                    <a:pt x="87373" y="9282"/>
                  </a:lnTo>
                  <a:lnTo>
                    <a:pt x="90792" y="9010"/>
                  </a:lnTo>
                  <a:lnTo>
                    <a:pt x="93866" y="8829"/>
                  </a:lnTo>
                  <a:lnTo>
                    <a:pt x="101513" y="8628"/>
                  </a:lnTo>
                  <a:lnTo>
                    <a:pt x="105775" y="8574"/>
                  </a:lnTo>
                  <a:lnTo>
                    <a:pt x="110204" y="7586"/>
                  </a:lnTo>
                  <a:lnTo>
                    <a:pt x="114744" y="5974"/>
                  </a:lnTo>
                  <a:lnTo>
                    <a:pt x="119359" y="3948"/>
                  </a:lnTo>
                  <a:lnTo>
                    <a:pt x="123228" y="2597"/>
                  </a:lnTo>
                  <a:lnTo>
                    <a:pt x="126603" y="1696"/>
                  </a:lnTo>
                  <a:lnTo>
                    <a:pt x="129645" y="1095"/>
                  </a:lnTo>
                  <a:lnTo>
                    <a:pt x="133261" y="695"/>
                  </a:lnTo>
                  <a:lnTo>
                    <a:pt x="137259" y="428"/>
                  </a:lnTo>
                  <a:lnTo>
                    <a:pt x="145141" y="131"/>
                  </a:lnTo>
                  <a:lnTo>
                    <a:pt x="151290" y="0"/>
                  </a:lnTo>
                  <a:lnTo>
                    <a:pt x="154041" y="917"/>
                  </a:lnTo>
                  <a:lnTo>
                    <a:pt x="156669" y="2481"/>
                  </a:lnTo>
                  <a:lnTo>
                    <a:pt x="164306" y="84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0"/>
            <p:cNvSpPr/>
            <p:nvPr/>
          </p:nvSpPr>
          <p:spPr>
            <a:xfrm>
              <a:off x="7000875" y="3883342"/>
              <a:ext cx="164211" cy="240030"/>
            </a:xfrm>
            <a:custGeom>
              <a:avLst/>
              <a:gdLst/>
              <a:ahLst/>
              <a:cxnLst/>
              <a:rect l="0" t="0" r="0" b="0"/>
              <a:pathLst>
                <a:path w="164211" h="240030">
                  <a:moveTo>
                    <a:pt x="85725" y="0"/>
                  </a:moveTo>
                  <a:lnTo>
                    <a:pt x="85725" y="7381"/>
                  </a:lnTo>
                  <a:lnTo>
                    <a:pt x="89517" y="12770"/>
                  </a:lnTo>
                  <a:lnTo>
                    <a:pt x="91428" y="14229"/>
                  </a:lnTo>
                  <a:lnTo>
                    <a:pt x="95667" y="15849"/>
                  </a:lnTo>
                  <a:lnTo>
                    <a:pt x="100198" y="19109"/>
                  </a:lnTo>
                  <a:lnTo>
                    <a:pt x="102517" y="21312"/>
                  </a:lnTo>
                  <a:lnTo>
                    <a:pt x="104064" y="23733"/>
                  </a:lnTo>
                  <a:lnTo>
                    <a:pt x="105095" y="26299"/>
                  </a:lnTo>
                  <a:lnTo>
                    <a:pt x="105782" y="28963"/>
                  </a:lnTo>
                  <a:lnTo>
                    <a:pt x="108662" y="34463"/>
                  </a:lnTo>
                  <a:lnTo>
                    <a:pt x="112588" y="40082"/>
                  </a:lnTo>
                  <a:lnTo>
                    <a:pt x="116978" y="45754"/>
                  </a:lnTo>
                  <a:lnTo>
                    <a:pt x="126265" y="57157"/>
                  </a:lnTo>
                  <a:lnTo>
                    <a:pt x="130995" y="62868"/>
                  </a:lnTo>
                  <a:lnTo>
                    <a:pt x="133367" y="64772"/>
                  </a:lnTo>
                  <a:lnTo>
                    <a:pt x="138120" y="66888"/>
                  </a:lnTo>
                  <a:lnTo>
                    <a:pt x="142878" y="70368"/>
                  </a:lnTo>
                  <a:lnTo>
                    <a:pt x="145258" y="72630"/>
                  </a:lnTo>
                  <a:lnTo>
                    <a:pt x="146845" y="75090"/>
                  </a:lnTo>
                  <a:lnTo>
                    <a:pt x="147903" y="77682"/>
                  </a:lnTo>
                  <a:lnTo>
                    <a:pt x="148608" y="80363"/>
                  </a:lnTo>
                  <a:lnTo>
                    <a:pt x="151508" y="85882"/>
                  </a:lnTo>
                  <a:lnTo>
                    <a:pt x="153392" y="88687"/>
                  </a:lnTo>
                  <a:lnTo>
                    <a:pt x="154649" y="91510"/>
                  </a:lnTo>
                  <a:lnTo>
                    <a:pt x="156046" y="97186"/>
                  </a:lnTo>
                  <a:lnTo>
                    <a:pt x="158782" y="102884"/>
                  </a:lnTo>
                  <a:lnTo>
                    <a:pt x="160623" y="105737"/>
                  </a:lnTo>
                  <a:lnTo>
                    <a:pt x="162669" y="111447"/>
                  </a:lnTo>
                  <a:lnTo>
                    <a:pt x="163579" y="117159"/>
                  </a:lnTo>
                  <a:lnTo>
                    <a:pt x="163983" y="122873"/>
                  </a:lnTo>
                  <a:lnTo>
                    <a:pt x="164090" y="126683"/>
                  </a:lnTo>
                  <a:lnTo>
                    <a:pt x="164210" y="135996"/>
                  </a:lnTo>
                  <a:lnTo>
                    <a:pt x="163448" y="140194"/>
                  </a:lnTo>
                  <a:lnTo>
                    <a:pt x="159377" y="150653"/>
                  </a:lnTo>
                  <a:lnTo>
                    <a:pt x="158147" y="156810"/>
                  </a:lnTo>
                  <a:lnTo>
                    <a:pt x="157819" y="160737"/>
                  </a:lnTo>
                  <a:lnTo>
                    <a:pt x="157600" y="165261"/>
                  </a:lnTo>
                  <a:lnTo>
                    <a:pt x="157454" y="170181"/>
                  </a:lnTo>
                  <a:lnTo>
                    <a:pt x="156563" y="174414"/>
                  </a:lnTo>
                  <a:lnTo>
                    <a:pt x="153456" y="181658"/>
                  </a:lnTo>
                  <a:lnTo>
                    <a:pt x="151547" y="188052"/>
                  </a:lnTo>
                  <a:lnTo>
                    <a:pt x="151037" y="191091"/>
                  </a:lnTo>
                  <a:lnTo>
                    <a:pt x="148355" y="197007"/>
                  </a:lnTo>
                  <a:lnTo>
                    <a:pt x="146528" y="199918"/>
                  </a:lnTo>
                  <a:lnTo>
                    <a:pt x="144498" y="205692"/>
                  </a:lnTo>
                  <a:lnTo>
                    <a:pt x="143957" y="208566"/>
                  </a:lnTo>
                  <a:lnTo>
                    <a:pt x="141239" y="214299"/>
                  </a:lnTo>
                  <a:lnTo>
                    <a:pt x="137385" y="220022"/>
                  </a:lnTo>
                  <a:lnTo>
                    <a:pt x="133027" y="225740"/>
                  </a:lnTo>
                  <a:lnTo>
                    <a:pt x="130754" y="227646"/>
                  </a:lnTo>
                  <a:lnTo>
                    <a:pt x="126110" y="229763"/>
                  </a:lnTo>
                  <a:lnTo>
                    <a:pt x="121401" y="233245"/>
                  </a:lnTo>
                  <a:lnTo>
                    <a:pt x="119034" y="235506"/>
                  </a:lnTo>
                  <a:lnTo>
                    <a:pt x="116662" y="237015"/>
                  </a:lnTo>
                  <a:lnTo>
                    <a:pt x="111910" y="238690"/>
                  </a:lnTo>
                  <a:lnTo>
                    <a:pt x="107153" y="239435"/>
                  </a:lnTo>
                  <a:lnTo>
                    <a:pt x="102392" y="239766"/>
                  </a:lnTo>
                  <a:lnTo>
                    <a:pt x="97631" y="239913"/>
                  </a:lnTo>
                  <a:lnTo>
                    <a:pt x="64565" y="240029"/>
                  </a:lnTo>
                  <a:lnTo>
                    <a:pt x="61299" y="239077"/>
                  </a:lnTo>
                  <a:lnTo>
                    <a:pt x="58328" y="237490"/>
                  </a:lnTo>
                  <a:lnTo>
                    <a:pt x="55554" y="235479"/>
                  </a:lnTo>
                  <a:lnTo>
                    <a:pt x="52911" y="234139"/>
                  </a:lnTo>
                  <a:lnTo>
                    <a:pt x="47858" y="232649"/>
                  </a:lnTo>
                  <a:lnTo>
                    <a:pt x="42966" y="229447"/>
                  </a:lnTo>
                  <a:lnTo>
                    <a:pt x="38145" y="224849"/>
                  </a:lnTo>
                  <a:lnTo>
                    <a:pt x="33358" y="219630"/>
                  </a:lnTo>
                  <a:lnTo>
                    <a:pt x="30970" y="217858"/>
                  </a:lnTo>
                  <a:lnTo>
                    <a:pt x="26199" y="215888"/>
                  </a:lnTo>
                  <a:lnTo>
                    <a:pt x="21434" y="212473"/>
                  </a:lnTo>
                  <a:lnTo>
                    <a:pt x="15699" y="207071"/>
                  </a:lnTo>
                  <a:lnTo>
                    <a:pt x="10913" y="201584"/>
                  </a:lnTo>
                  <a:lnTo>
                    <a:pt x="8260" y="198476"/>
                  </a:lnTo>
                  <a:lnTo>
                    <a:pt x="7094" y="198040"/>
                  </a:lnTo>
                  <a:lnTo>
                    <a:pt x="2454" y="197426"/>
                  </a:lnTo>
                  <a:lnTo>
                    <a:pt x="0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Students will learn about points, lines, and planes.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Students will describe lines, points, and planes in writing.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Students will learn about points, lines, and planes.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Students will describe lines, points, and planes in writing.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geometry?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 geometry derives from the Greek words geo (earth) and </a:t>
            </a:r>
            <a:r>
              <a:rPr lang="en-US" dirty="0" err="1" smtClean="0"/>
              <a:t>metria</a:t>
            </a:r>
            <a:r>
              <a:rPr lang="en-US" dirty="0"/>
              <a:t> </a:t>
            </a:r>
            <a:r>
              <a:rPr lang="en-US" dirty="0" smtClean="0"/>
              <a:t>(measure).</a:t>
            </a:r>
          </a:p>
          <a:p>
            <a:r>
              <a:rPr lang="en-US" dirty="0" smtClean="0"/>
              <a:t>Essentially, geometry is the study of spatial relationships.</a:t>
            </a:r>
          </a:p>
          <a:p>
            <a:r>
              <a:rPr lang="en-US" dirty="0" smtClean="0"/>
              <a:t>We will be studying mainly two-dimensional geometry in this course.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Undefined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Undefined terms have intuitive, rather than concrete meaning.</a:t>
            </a:r>
          </a:p>
          <a:p>
            <a:r>
              <a:rPr lang="en-US" smtClean="0"/>
              <a:t>These are the </a:t>
            </a:r>
            <a:r>
              <a:rPr lang="en-US" dirty="0" smtClean="0"/>
              <a:t>important undefined terms that are basic to the study of geometry:</a:t>
            </a:r>
          </a:p>
          <a:p>
            <a:pPr lvl="1"/>
            <a:r>
              <a:rPr lang="en-US" dirty="0" smtClean="0"/>
              <a:t>Point</a:t>
            </a:r>
          </a:p>
          <a:p>
            <a:pPr lvl="1"/>
            <a:r>
              <a:rPr lang="en-US" dirty="0" smtClean="0"/>
              <a:t>Line</a:t>
            </a:r>
          </a:p>
          <a:p>
            <a:pPr lvl="1"/>
            <a:r>
              <a:rPr lang="en-US" dirty="0" smtClean="0"/>
              <a:t>Plane</a:t>
            </a:r>
          </a:p>
          <a:p>
            <a:pPr lvl="1">
              <a:buNone/>
            </a:pP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92375" y="3921125"/>
              <a:ext cx="1246188" cy="114300"/>
            </p14:xfrm>
          </p:contentPart>
        </mc:Choice>
        <mc:Fallback xmlns=""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2375" y="3921125"/>
                <a:ext cx="1246188" cy="1143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</a:t>
            </a:r>
            <a:r>
              <a:rPr lang="en-US" dirty="0"/>
              <a:t>to Euclid, </a:t>
            </a:r>
            <a:r>
              <a:rPr lang="en-US" dirty="0" smtClean="0"/>
              <a:t>a point is “that </a:t>
            </a:r>
            <a:r>
              <a:rPr lang="en-US" dirty="0"/>
              <a:t>which has no size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We represent a point using a dot, but in actuality a point is a specific position in space.</a:t>
            </a:r>
          </a:p>
          <a:p>
            <a:r>
              <a:rPr lang="en-US" dirty="0" smtClean="0"/>
              <a:t>Points are usually labeled with capital letter.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• A</a:t>
            </a:r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286000" y="3489007"/>
            <a:ext cx="5450682" cy="2143116"/>
            <a:chOff x="2286000" y="3489007"/>
            <a:chExt cx="5450682" cy="2143116"/>
          </a:xfrm>
        </p:grpSpPr>
        <p:sp>
          <p:nvSpPr>
            <p:cNvPr id="4" name="SMARTInkAnnotation104"/>
            <p:cNvSpPr/>
            <p:nvPr/>
          </p:nvSpPr>
          <p:spPr>
            <a:xfrm>
              <a:off x="5186362" y="3489007"/>
              <a:ext cx="2550320" cy="42864"/>
            </a:xfrm>
            <a:custGeom>
              <a:avLst/>
              <a:gdLst/>
              <a:ahLst/>
              <a:cxnLst/>
              <a:rect l="0" t="0" r="0" b="0"/>
              <a:pathLst>
                <a:path w="2550320" h="42864">
                  <a:moveTo>
                    <a:pt x="0" y="0"/>
                  </a:moveTo>
                  <a:lnTo>
                    <a:pt x="17000" y="0"/>
                  </a:lnTo>
                  <a:lnTo>
                    <a:pt x="19271" y="953"/>
                  </a:lnTo>
                  <a:lnTo>
                    <a:pt x="21579" y="2540"/>
                  </a:lnTo>
                  <a:lnTo>
                    <a:pt x="27193" y="7381"/>
                  </a:lnTo>
                  <a:lnTo>
                    <a:pt x="44548" y="8468"/>
                  </a:lnTo>
                  <a:lnTo>
                    <a:pt x="418019" y="8572"/>
                  </a:lnTo>
                  <a:lnTo>
                    <a:pt x="423935" y="9525"/>
                  </a:lnTo>
                  <a:lnTo>
                    <a:pt x="430261" y="11113"/>
                  </a:lnTo>
                  <a:lnTo>
                    <a:pt x="436859" y="13124"/>
                  </a:lnTo>
                  <a:lnTo>
                    <a:pt x="442846" y="14464"/>
                  </a:lnTo>
                  <a:lnTo>
                    <a:pt x="448425" y="15358"/>
                  </a:lnTo>
                  <a:lnTo>
                    <a:pt x="463860" y="16616"/>
                  </a:lnTo>
                  <a:lnTo>
                    <a:pt x="543047" y="17142"/>
                  </a:lnTo>
                  <a:lnTo>
                    <a:pt x="778669" y="17145"/>
                  </a:lnTo>
                  <a:lnTo>
                    <a:pt x="785813" y="16193"/>
                  </a:lnTo>
                  <a:lnTo>
                    <a:pt x="792956" y="14605"/>
                  </a:lnTo>
                  <a:lnTo>
                    <a:pt x="800100" y="12594"/>
                  </a:lnTo>
                  <a:lnTo>
                    <a:pt x="808038" y="11254"/>
                  </a:lnTo>
                  <a:lnTo>
                    <a:pt x="816504" y="10360"/>
                  </a:lnTo>
                  <a:lnTo>
                    <a:pt x="841473" y="9102"/>
                  </a:lnTo>
                  <a:lnTo>
                    <a:pt x="856588" y="9761"/>
                  </a:lnTo>
                  <a:lnTo>
                    <a:pt x="863953" y="11270"/>
                  </a:lnTo>
                  <a:lnTo>
                    <a:pt x="871243" y="13228"/>
                  </a:lnTo>
                  <a:lnTo>
                    <a:pt x="879279" y="14534"/>
                  </a:lnTo>
                  <a:lnTo>
                    <a:pt x="887811" y="15404"/>
                  </a:lnTo>
                  <a:lnTo>
                    <a:pt x="912871" y="16629"/>
                  </a:lnTo>
                  <a:lnTo>
                    <a:pt x="991011" y="17132"/>
                  </a:lnTo>
                  <a:lnTo>
                    <a:pt x="1124278" y="17145"/>
                  </a:lnTo>
                  <a:lnTo>
                    <a:pt x="1133694" y="16193"/>
                  </a:lnTo>
                  <a:lnTo>
                    <a:pt x="1143146" y="14605"/>
                  </a:lnTo>
                  <a:lnTo>
                    <a:pt x="1152622" y="12594"/>
                  </a:lnTo>
                  <a:lnTo>
                    <a:pt x="1161321" y="11254"/>
                  </a:lnTo>
                  <a:lnTo>
                    <a:pt x="1169501" y="10360"/>
                  </a:lnTo>
                  <a:lnTo>
                    <a:pt x="1224142" y="9102"/>
                  </a:lnTo>
                  <a:lnTo>
                    <a:pt x="1491649" y="8573"/>
                  </a:lnTo>
                  <a:lnTo>
                    <a:pt x="1500052" y="9525"/>
                  </a:lnTo>
                  <a:lnTo>
                    <a:pt x="1508829" y="11113"/>
                  </a:lnTo>
                  <a:lnTo>
                    <a:pt x="1517854" y="13124"/>
                  </a:lnTo>
                  <a:lnTo>
                    <a:pt x="1526253" y="14464"/>
                  </a:lnTo>
                  <a:lnTo>
                    <a:pt x="1534233" y="15358"/>
                  </a:lnTo>
                  <a:lnTo>
                    <a:pt x="1558958" y="16616"/>
                  </a:lnTo>
                  <a:lnTo>
                    <a:pt x="1636402" y="17132"/>
                  </a:lnTo>
                  <a:lnTo>
                    <a:pt x="2221729" y="17145"/>
                  </a:lnTo>
                  <a:lnTo>
                    <a:pt x="2231247" y="18097"/>
                  </a:lnTo>
                  <a:lnTo>
                    <a:pt x="2239973" y="19685"/>
                  </a:lnTo>
                  <a:lnTo>
                    <a:pt x="2248172" y="21696"/>
                  </a:lnTo>
                  <a:lnTo>
                    <a:pt x="2256812" y="23037"/>
                  </a:lnTo>
                  <a:lnTo>
                    <a:pt x="2265748" y="23930"/>
                  </a:lnTo>
                  <a:lnTo>
                    <a:pt x="2293493" y="25188"/>
                  </a:lnTo>
                  <a:lnTo>
                    <a:pt x="2331313" y="25613"/>
                  </a:lnTo>
                  <a:lnTo>
                    <a:pt x="2340022" y="26600"/>
                  </a:lnTo>
                  <a:lnTo>
                    <a:pt x="2348208" y="28211"/>
                  </a:lnTo>
                  <a:lnTo>
                    <a:pt x="2356047" y="30237"/>
                  </a:lnTo>
                  <a:lnTo>
                    <a:pt x="2363654" y="31588"/>
                  </a:lnTo>
                  <a:lnTo>
                    <a:pt x="2371106" y="32489"/>
                  </a:lnTo>
                  <a:lnTo>
                    <a:pt x="2392973" y="33757"/>
                  </a:lnTo>
                  <a:lnTo>
                    <a:pt x="2421696" y="34185"/>
                  </a:lnTo>
                  <a:lnTo>
                    <a:pt x="2428850" y="35172"/>
                  </a:lnTo>
                  <a:lnTo>
                    <a:pt x="2436003" y="36783"/>
                  </a:lnTo>
                  <a:lnTo>
                    <a:pt x="2443152" y="38810"/>
                  </a:lnTo>
                  <a:lnTo>
                    <a:pt x="2450299" y="40161"/>
                  </a:lnTo>
                  <a:lnTo>
                    <a:pt x="2457445" y="41062"/>
                  </a:lnTo>
                  <a:lnTo>
                    <a:pt x="2476763" y="42329"/>
                  </a:lnTo>
                  <a:lnTo>
                    <a:pt x="2550319" y="428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05"/>
            <p:cNvSpPr/>
            <p:nvPr/>
          </p:nvSpPr>
          <p:spPr>
            <a:xfrm>
              <a:off x="2286000" y="4029076"/>
              <a:ext cx="771526" cy="25717"/>
            </a:xfrm>
            <a:custGeom>
              <a:avLst/>
              <a:gdLst/>
              <a:ahLst/>
              <a:cxnLst/>
              <a:rect l="0" t="0" r="0" b="0"/>
              <a:pathLst>
                <a:path w="771526" h="25717">
                  <a:moveTo>
                    <a:pt x="0" y="25716"/>
                  </a:moveTo>
                  <a:lnTo>
                    <a:pt x="45244" y="25716"/>
                  </a:lnTo>
                  <a:lnTo>
                    <a:pt x="48419" y="24764"/>
                  </a:lnTo>
                  <a:lnTo>
                    <a:pt x="52123" y="23176"/>
                  </a:lnTo>
                  <a:lnTo>
                    <a:pt x="56179" y="21165"/>
                  </a:lnTo>
                  <a:lnTo>
                    <a:pt x="68409" y="17920"/>
                  </a:lnTo>
                  <a:lnTo>
                    <a:pt x="107398" y="9234"/>
                  </a:lnTo>
                  <a:lnTo>
                    <a:pt x="123986" y="6155"/>
                  </a:lnTo>
                  <a:lnTo>
                    <a:pt x="137426" y="4103"/>
                  </a:lnTo>
                  <a:lnTo>
                    <a:pt x="148767" y="2735"/>
                  </a:lnTo>
                  <a:lnTo>
                    <a:pt x="157915" y="1823"/>
                  </a:lnTo>
                  <a:lnTo>
                    <a:pt x="165602" y="1215"/>
                  </a:lnTo>
                  <a:lnTo>
                    <a:pt x="179963" y="539"/>
                  </a:lnTo>
                  <a:lnTo>
                    <a:pt x="216746" y="70"/>
                  </a:lnTo>
                  <a:lnTo>
                    <a:pt x="284820" y="0"/>
                  </a:lnTo>
                  <a:lnTo>
                    <a:pt x="292274" y="952"/>
                  </a:lnTo>
                  <a:lnTo>
                    <a:pt x="299624" y="2539"/>
                  </a:lnTo>
                  <a:lnTo>
                    <a:pt x="306906" y="4550"/>
                  </a:lnTo>
                  <a:lnTo>
                    <a:pt x="314935" y="5890"/>
                  </a:lnTo>
                  <a:lnTo>
                    <a:pt x="323463" y="6784"/>
                  </a:lnTo>
                  <a:lnTo>
                    <a:pt x="332323" y="7379"/>
                  </a:lnTo>
                  <a:lnTo>
                    <a:pt x="348518" y="8042"/>
                  </a:lnTo>
                  <a:lnTo>
                    <a:pt x="373139" y="8414"/>
                  </a:lnTo>
                  <a:lnTo>
                    <a:pt x="409903" y="8540"/>
                  </a:lnTo>
                  <a:lnTo>
                    <a:pt x="418525" y="9503"/>
                  </a:lnTo>
                  <a:lnTo>
                    <a:pt x="426654" y="11097"/>
                  </a:lnTo>
                  <a:lnTo>
                    <a:pt x="434455" y="13113"/>
                  </a:lnTo>
                  <a:lnTo>
                    <a:pt x="442830" y="14457"/>
                  </a:lnTo>
                  <a:lnTo>
                    <a:pt x="451589" y="15352"/>
                  </a:lnTo>
                  <a:lnTo>
                    <a:pt x="460603" y="15949"/>
                  </a:lnTo>
                  <a:lnTo>
                    <a:pt x="479085" y="16613"/>
                  </a:lnTo>
                  <a:lnTo>
                    <a:pt x="541540" y="17113"/>
                  </a:lnTo>
                  <a:lnTo>
                    <a:pt x="614032" y="17143"/>
                  </a:lnTo>
                  <a:lnTo>
                    <a:pt x="621286" y="16191"/>
                  </a:lnTo>
                  <a:lnTo>
                    <a:pt x="628503" y="14603"/>
                  </a:lnTo>
                  <a:lnTo>
                    <a:pt x="635696" y="12593"/>
                  </a:lnTo>
                  <a:lnTo>
                    <a:pt x="643666" y="11252"/>
                  </a:lnTo>
                  <a:lnTo>
                    <a:pt x="652154" y="10358"/>
                  </a:lnTo>
                  <a:lnTo>
                    <a:pt x="668465" y="9366"/>
                  </a:lnTo>
                  <a:lnTo>
                    <a:pt x="687366" y="8806"/>
                  </a:lnTo>
                  <a:lnTo>
                    <a:pt x="771525" y="85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06"/>
            <p:cNvSpPr/>
            <p:nvPr/>
          </p:nvSpPr>
          <p:spPr>
            <a:xfrm>
              <a:off x="5773266" y="4877857"/>
              <a:ext cx="70000" cy="77007"/>
            </a:xfrm>
            <a:custGeom>
              <a:avLst/>
              <a:gdLst/>
              <a:ahLst/>
              <a:cxnLst/>
              <a:rect l="0" t="0" r="0" b="0"/>
              <a:pathLst>
                <a:path w="70000" h="77007">
                  <a:moveTo>
                    <a:pt x="27459" y="8468"/>
                  </a:moveTo>
                  <a:lnTo>
                    <a:pt x="33609" y="8468"/>
                  </a:lnTo>
                  <a:lnTo>
                    <a:pt x="34734" y="7515"/>
                  </a:lnTo>
                  <a:lnTo>
                    <a:pt x="36278" y="5928"/>
                  </a:lnTo>
                  <a:lnTo>
                    <a:pt x="40666" y="1087"/>
                  </a:lnTo>
                  <a:lnTo>
                    <a:pt x="41820" y="689"/>
                  </a:lnTo>
                  <a:lnTo>
                    <a:pt x="43383" y="425"/>
                  </a:lnTo>
                  <a:lnTo>
                    <a:pt x="47801" y="0"/>
                  </a:lnTo>
                  <a:lnTo>
                    <a:pt x="48958" y="918"/>
                  </a:lnTo>
                  <a:lnTo>
                    <a:pt x="50523" y="2482"/>
                  </a:lnTo>
                  <a:lnTo>
                    <a:pt x="54945" y="7286"/>
                  </a:lnTo>
                  <a:lnTo>
                    <a:pt x="63245" y="17129"/>
                  </a:lnTo>
                  <a:lnTo>
                    <a:pt x="66647" y="21207"/>
                  </a:lnTo>
                  <a:lnTo>
                    <a:pt x="67872" y="23628"/>
                  </a:lnTo>
                  <a:lnTo>
                    <a:pt x="68688" y="26194"/>
                  </a:lnTo>
                  <a:lnTo>
                    <a:pt x="69233" y="28858"/>
                  </a:lnTo>
                  <a:lnTo>
                    <a:pt x="69595" y="31586"/>
                  </a:lnTo>
                  <a:lnTo>
                    <a:pt x="69837" y="34358"/>
                  </a:lnTo>
                  <a:lnTo>
                    <a:pt x="69999" y="37158"/>
                  </a:lnTo>
                  <a:lnTo>
                    <a:pt x="69313" y="39977"/>
                  </a:lnTo>
                  <a:lnTo>
                    <a:pt x="68061" y="42809"/>
                  </a:lnTo>
                  <a:lnTo>
                    <a:pt x="66433" y="45649"/>
                  </a:lnTo>
                  <a:lnTo>
                    <a:pt x="64554" y="48495"/>
                  </a:lnTo>
                  <a:lnTo>
                    <a:pt x="62508" y="51346"/>
                  </a:lnTo>
                  <a:lnTo>
                    <a:pt x="60350" y="54198"/>
                  </a:lnTo>
                  <a:lnTo>
                    <a:pt x="58117" y="56099"/>
                  </a:lnTo>
                  <a:lnTo>
                    <a:pt x="55835" y="57367"/>
                  </a:lnTo>
                  <a:lnTo>
                    <a:pt x="53520" y="58213"/>
                  </a:lnTo>
                  <a:lnTo>
                    <a:pt x="51976" y="59728"/>
                  </a:lnTo>
                  <a:lnTo>
                    <a:pt x="50948" y="61691"/>
                  </a:lnTo>
                  <a:lnTo>
                    <a:pt x="50262" y="63953"/>
                  </a:lnTo>
                  <a:lnTo>
                    <a:pt x="49011" y="66413"/>
                  </a:lnTo>
                  <a:lnTo>
                    <a:pt x="47383" y="69005"/>
                  </a:lnTo>
                  <a:lnTo>
                    <a:pt x="45504" y="71686"/>
                  </a:lnTo>
                  <a:lnTo>
                    <a:pt x="43458" y="73474"/>
                  </a:lnTo>
                  <a:lnTo>
                    <a:pt x="41300" y="74665"/>
                  </a:lnTo>
                  <a:lnTo>
                    <a:pt x="35925" y="76577"/>
                  </a:lnTo>
                  <a:lnTo>
                    <a:pt x="33897" y="76734"/>
                  </a:lnTo>
                  <a:lnTo>
                    <a:pt x="22417" y="77006"/>
                  </a:lnTo>
                  <a:lnTo>
                    <a:pt x="20922" y="76068"/>
                  </a:lnTo>
                  <a:lnTo>
                    <a:pt x="19133" y="74489"/>
                  </a:lnTo>
                  <a:lnTo>
                    <a:pt x="14349" y="69663"/>
                  </a:lnTo>
                  <a:lnTo>
                    <a:pt x="11578" y="66463"/>
                  </a:lnTo>
                  <a:lnTo>
                    <a:pt x="9728" y="64276"/>
                  </a:lnTo>
                  <a:lnTo>
                    <a:pt x="8495" y="61866"/>
                  </a:lnTo>
                  <a:lnTo>
                    <a:pt x="7672" y="59307"/>
                  </a:lnTo>
                  <a:lnTo>
                    <a:pt x="7123" y="56648"/>
                  </a:lnTo>
                  <a:lnTo>
                    <a:pt x="7552" y="51065"/>
                  </a:lnTo>
                  <a:lnTo>
                    <a:pt x="8632" y="43534"/>
                  </a:lnTo>
                  <a:lnTo>
                    <a:pt x="10145" y="34703"/>
                  </a:lnTo>
                  <a:lnTo>
                    <a:pt x="11947" y="28815"/>
                  </a:lnTo>
                  <a:lnTo>
                    <a:pt x="13943" y="24890"/>
                  </a:lnTo>
                  <a:lnTo>
                    <a:pt x="19057" y="18591"/>
                  </a:lnTo>
                  <a:lnTo>
                    <a:pt x="20270" y="18074"/>
                  </a:lnTo>
                  <a:lnTo>
                    <a:pt x="21872" y="17729"/>
                  </a:lnTo>
                  <a:lnTo>
                    <a:pt x="23734" y="17500"/>
                  </a:lnTo>
                  <a:lnTo>
                    <a:pt x="25769" y="17347"/>
                  </a:lnTo>
                  <a:lnTo>
                    <a:pt x="27920" y="17244"/>
                  </a:lnTo>
                  <a:lnTo>
                    <a:pt x="32426" y="17131"/>
                  </a:lnTo>
                  <a:lnTo>
                    <a:pt x="47487" y="17044"/>
                  </a:lnTo>
                  <a:lnTo>
                    <a:pt x="48748" y="17995"/>
                  </a:lnTo>
                  <a:lnTo>
                    <a:pt x="50383" y="19582"/>
                  </a:lnTo>
                  <a:lnTo>
                    <a:pt x="54917" y="24421"/>
                  </a:lnTo>
                  <a:lnTo>
                    <a:pt x="55289" y="25771"/>
                  </a:lnTo>
                  <a:lnTo>
                    <a:pt x="55537" y="27623"/>
                  </a:lnTo>
                  <a:lnTo>
                    <a:pt x="55936" y="32889"/>
                  </a:lnTo>
                  <a:lnTo>
                    <a:pt x="55990" y="36150"/>
                  </a:lnTo>
                  <a:lnTo>
                    <a:pt x="56025" y="46003"/>
                  </a:lnTo>
                  <a:lnTo>
                    <a:pt x="55234" y="48731"/>
                  </a:lnTo>
                  <a:lnTo>
                    <a:pt x="53913" y="51503"/>
                  </a:lnTo>
                  <a:lnTo>
                    <a:pt x="49882" y="58244"/>
                  </a:lnTo>
                  <a:lnTo>
                    <a:pt x="48757" y="59749"/>
                  </a:lnTo>
                  <a:lnTo>
                    <a:pt x="45392" y="63962"/>
                  </a:lnTo>
                  <a:lnTo>
                    <a:pt x="43383" y="65467"/>
                  </a:lnTo>
                  <a:lnTo>
                    <a:pt x="41250" y="66469"/>
                  </a:lnTo>
                  <a:lnTo>
                    <a:pt x="35915" y="68079"/>
                  </a:lnTo>
                  <a:lnTo>
                    <a:pt x="34684" y="68211"/>
                  </a:lnTo>
                  <a:lnTo>
                    <a:pt x="33069" y="68300"/>
                  </a:lnTo>
                  <a:lnTo>
                    <a:pt x="31199" y="68357"/>
                  </a:lnTo>
                  <a:lnTo>
                    <a:pt x="29158" y="67445"/>
                  </a:lnTo>
                  <a:lnTo>
                    <a:pt x="27005" y="65883"/>
                  </a:lnTo>
                  <a:lnTo>
                    <a:pt x="21636" y="61084"/>
                  </a:lnTo>
                  <a:lnTo>
                    <a:pt x="21195" y="59738"/>
                  </a:lnTo>
                  <a:lnTo>
                    <a:pt x="20902" y="57888"/>
                  </a:lnTo>
                  <a:lnTo>
                    <a:pt x="20706" y="55702"/>
                  </a:lnTo>
                  <a:lnTo>
                    <a:pt x="20576" y="53292"/>
                  </a:lnTo>
                  <a:lnTo>
                    <a:pt x="20489" y="50733"/>
                  </a:lnTo>
                  <a:lnTo>
                    <a:pt x="20350" y="44333"/>
                  </a:lnTo>
                  <a:lnTo>
                    <a:pt x="20318" y="30964"/>
                  </a:lnTo>
                  <a:lnTo>
                    <a:pt x="21111" y="29181"/>
                  </a:lnTo>
                  <a:lnTo>
                    <a:pt x="22433" y="27991"/>
                  </a:lnTo>
                  <a:lnTo>
                    <a:pt x="24108" y="27199"/>
                  </a:lnTo>
                  <a:lnTo>
                    <a:pt x="26019" y="25717"/>
                  </a:lnTo>
                  <a:lnTo>
                    <a:pt x="28086" y="23778"/>
                  </a:lnTo>
                  <a:lnTo>
                    <a:pt x="30258" y="21531"/>
                  </a:lnTo>
                  <a:lnTo>
                    <a:pt x="32500" y="20035"/>
                  </a:lnTo>
                  <a:lnTo>
                    <a:pt x="34788" y="19036"/>
                  </a:lnTo>
                  <a:lnTo>
                    <a:pt x="37108" y="18371"/>
                  </a:lnTo>
                  <a:lnTo>
                    <a:pt x="39448" y="16975"/>
                  </a:lnTo>
                  <a:lnTo>
                    <a:pt x="41801" y="15092"/>
                  </a:lnTo>
                  <a:lnTo>
                    <a:pt x="47490" y="9776"/>
                  </a:lnTo>
                  <a:lnTo>
                    <a:pt x="48750" y="9340"/>
                  </a:lnTo>
                  <a:lnTo>
                    <a:pt x="50384" y="9050"/>
                  </a:lnTo>
                  <a:lnTo>
                    <a:pt x="52267" y="8855"/>
                  </a:lnTo>
                  <a:lnTo>
                    <a:pt x="53523" y="9678"/>
                  </a:lnTo>
                  <a:lnTo>
                    <a:pt x="54359" y="11180"/>
                  </a:lnTo>
                  <a:lnTo>
                    <a:pt x="55703" y="15883"/>
                  </a:lnTo>
                  <a:lnTo>
                    <a:pt x="55813" y="17221"/>
                  </a:lnTo>
                  <a:lnTo>
                    <a:pt x="55886" y="19066"/>
                  </a:lnTo>
                  <a:lnTo>
                    <a:pt x="55968" y="23655"/>
                  </a:lnTo>
                  <a:lnTo>
                    <a:pt x="56005" y="28870"/>
                  </a:lnTo>
                  <a:lnTo>
                    <a:pt x="55220" y="31594"/>
                  </a:lnTo>
                  <a:lnTo>
                    <a:pt x="53904" y="34363"/>
                  </a:lnTo>
                  <a:lnTo>
                    <a:pt x="52233" y="37161"/>
                  </a:lnTo>
                  <a:lnTo>
                    <a:pt x="51118" y="39980"/>
                  </a:lnTo>
                  <a:lnTo>
                    <a:pt x="50376" y="42810"/>
                  </a:lnTo>
                  <a:lnTo>
                    <a:pt x="49880" y="45650"/>
                  </a:lnTo>
                  <a:lnTo>
                    <a:pt x="48756" y="48496"/>
                  </a:lnTo>
                  <a:lnTo>
                    <a:pt x="47213" y="51346"/>
                  </a:lnTo>
                  <a:lnTo>
                    <a:pt x="45391" y="54198"/>
                  </a:lnTo>
                  <a:lnTo>
                    <a:pt x="43382" y="56100"/>
                  </a:lnTo>
                  <a:lnTo>
                    <a:pt x="41249" y="57368"/>
                  </a:lnTo>
                  <a:lnTo>
                    <a:pt x="39034" y="58213"/>
                  </a:lnTo>
                  <a:lnTo>
                    <a:pt x="36763" y="58776"/>
                  </a:lnTo>
                  <a:lnTo>
                    <a:pt x="34456" y="59151"/>
                  </a:lnTo>
                  <a:lnTo>
                    <a:pt x="32123" y="59402"/>
                  </a:lnTo>
                  <a:lnTo>
                    <a:pt x="29775" y="59569"/>
                  </a:lnTo>
                  <a:lnTo>
                    <a:pt x="25049" y="59755"/>
                  </a:lnTo>
                  <a:lnTo>
                    <a:pt x="13168" y="59883"/>
                  </a:lnTo>
                  <a:lnTo>
                    <a:pt x="2653" y="59902"/>
                  </a:lnTo>
                  <a:lnTo>
                    <a:pt x="1397" y="58949"/>
                  </a:lnTo>
                  <a:lnTo>
                    <a:pt x="559" y="57363"/>
                  </a:lnTo>
                  <a:lnTo>
                    <a:pt x="0" y="55352"/>
                  </a:lnTo>
                  <a:lnTo>
                    <a:pt x="422" y="53059"/>
                  </a:lnTo>
                  <a:lnTo>
                    <a:pt x="1497" y="50578"/>
                  </a:lnTo>
                  <a:lnTo>
                    <a:pt x="5133" y="44302"/>
                  </a:lnTo>
                  <a:lnTo>
                    <a:pt x="6225" y="42835"/>
                  </a:lnTo>
                  <a:lnTo>
                    <a:pt x="13171" y="341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07"/>
            <p:cNvSpPr/>
            <p:nvPr/>
          </p:nvSpPr>
          <p:spPr>
            <a:xfrm>
              <a:off x="6029325" y="4740592"/>
              <a:ext cx="21345" cy="222886"/>
            </a:xfrm>
            <a:custGeom>
              <a:avLst/>
              <a:gdLst/>
              <a:ahLst/>
              <a:cxnLst/>
              <a:rect l="0" t="0" r="0" b="0"/>
              <a:pathLst>
                <a:path w="21345" h="222886">
                  <a:moveTo>
                    <a:pt x="7143" y="0"/>
                  </a:moveTo>
                  <a:lnTo>
                    <a:pt x="992" y="0"/>
                  </a:lnTo>
                  <a:lnTo>
                    <a:pt x="661" y="953"/>
                  </a:lnTo>
                  <a:lnTo>
                    <a:pt x="87" y="7381"/>
                  </a:lnTo>
                  <a:lnTo>
                    <a:pt x="25" y="12770"/>
                  </a:lnTo>
                  <a:lnTo>
                    <a:pt x="0" y="62515"/>
                  </a:lnTo>
                  <a:lnTo>
                    <a:pt x="793" y="66442"/>
                  </a:lnTo>
                  <a:lnTo>
                    <a:pt x="2116" y="70964"/>
                  </a:lnTo>
                  <a:lnTo>
                    <a:pt x="3792" y="75885"/>
                  </a:lnTo>
                  <a:lnTo>
                    <a:pt x="4909" y="80117"/>
                  </a:lnTo>
                  <a:lnTo>
                    <a:pt x="5654" y="83892"/>
                  </a:lnTo>
                  <a:lnTo>
                    <a:pt x="6150" y="87360"/>
                  </a:lnTo>
                  <a:lnTo>
                    <a:pt x="6481" y="91578"/>
                  </a:lnTo>
                  <a:lnTo>
                    <a:pt x="6702" y="96294"/>
                  </a:lnTo>
                  <a:lnTo>
                    <a:pt x="6947" y="105662"/>
                  </a:lnTo>
                  <a:lnTo>
                    <a:pt x="7056" y="113001"/>
                  </a:lnTo>
                  <a:lnTo>
                    <a:pt x="7879" y="117244"/>
                  </a:lnTo>
                  <a:lnTo>
                    <a:pt x="9221" y="121978"/>
                  </a:lnTo>
                  <a:lnTo>
                    <a:pt x="10910" y="127038"/>
                  </a:lnTo>
                  <a:lnTo>
                    <a:pt x="12036" y="132318"/>
                  </a:lnTo>
                  <a:lnTo>
                    <a:pt x="12786" y="137742"/>
                  </a:lnTo>
                  <a:lnTo>
                    <a:pt x="13287" y="143262"/>
                  </a:lnTo>
                  <a:lnTo>
                    <a:pt x="13620" y="147896"/>
                  </a:lnTo>
                  <a:lnTo>
                    <a:pt x="13843" y="151938"/>
                  </a:lnTo>
                  <a:lnTo>
                    <a:pt x="13991" y="155584"/>
                  </a:lnTo>
                  <a:lnTo>
                    <a:pt x="14155" y="164716"/>
                  </a:lnTo>
                  <a:lnTo>
                    <a:pt x="14286" y="208563"/>
                  </a:lnTo>
                  <a:lnTo>
                    <a:pt x="15081" y="210479"/>
                  </a:lnTo>
                  <a:lnTo>
                    <a:pt x="16404" y="211757"/>
                  </a:lnTo>
                  <a:lnTo>
                    <a:pt x="18080" y="212609"/>
                  </a:lnTo>
                  <a:lnTo>
                    <a:pt x="19197" y="214129"/>
                  </a:lnTo>
                  <a:lnTo>
                    <a:pt x="19942" y="216096"/>
                  </a:lnTo>
                  <a:lnTo>
                    <a:pt x="21344" y="222488"/>
                  </a:lnTo>
                  <a:lnTo>
                    <a:pt x="20580" y="222620"/>
                  </a:lnTo>
                  <a:lnTo>
                    <a:pt x="19276" y="222709"/>
                  </a:lnTo>
                  <a:lnTo>
                    <a:pt x="14287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08"/>
            <p:cNvSpPr/>
            <p:nvPr/>
          </p:nvSpPr>
          <p:spPr>
            <a:xfrm>
              <a:off x="6015037" y="4689522"/>
              <a:ext cx="185738" cy="265028"/>
            </a:xfrm>
            <a:custGeom>
              <a:avLst/>
              <a:gdLst/>
              <a:ahLst/>
              <a:cxnLst/>
              <a:rect l="0" t="0" r="0" b="0"/>
              <a:pathLst>
                <a:path w="185738" h="265028">
                  <a:moveTo>
                    <a:pt x="0" y="51070"/>
                  </a:moveTo>
                  <a:lnTo>
                    <a:pt x="0" y="43689"/>
                  </a:lnTo>
                  <a:lnTo>
                    <a:pt x="794" y="43292"/>
                  </a:lnTo>
                  <a:lnTo>
                    <a:pt x="6151" y="42602"/>
                  </a:lnTo>
                  <a:lnTo>
                    <a:pt x="10642" y="37978"/>
                  </a:lnTo>
                  <a:lnTo>
                    <a:pt x="17000" y="30575"/>
                  </a:lnTo>
                  <a:lnTo>
                    <a:pt x="19271" y="28834"/>
                  </a:lnTo>
                  <a:lnTo>
                    <a:pt x="23911" y="26900"/>
                  </a:lnTo>
                  <a:lnTo>
                    <a:pt x="27053" y="25432"/>
                  </a:lnTo>
                  <a:lnTo>
                    <a:pt x="30735" y="23500"/>
                  </a:lnTo>
                  <a:lnTo>
                    <a:pt x="34778" y="21261"/>
                  </a:lnTo>
                  <a:lnTo>
                    <a:pt x="38267" y="18814"/>
                  </a:lnTo>
                  <a:lnTo>
                    <a:pt x="41386" y="16231"/>
                  </a:lnTo>
                  <a:lnTo>
                    <a:pt x="44259" y="13556"/>
                  </a:lnTo>
                  <a:lnTo>
                    <a:pt x="47762" y="11774"/>
                  </a:lnTo>
                  <a:lnTo>
                    <a:pt x="51685" y="10585"/>
                  </a:lnTo>
                  <a:lnTo>
                    <a:pt x="55888" y="9792"/>
                  </a:lnTo>
                  <a:lnTo>
                    <a:pt x="60278" y="9264"/>
                  </a:lnTo>
                  <a:lnTo>
                    <a:pt x="64791" y="8912"/>
                  </a:lnTo>
                  <a:lnTo>
                    <a:pt x="69388" y="8677"/>
                  </a:lnTo>
                  <a:lnTo>
                    <a:pt x="74040" y="7568"/>
                  </a:lnTo>
                  <a:lnTo>
                    <a:pt x="78729" y="5877"/>
                  </a:lnTo>
                  <a:lnTo>
                    <a:pt x="83442" y="3796"/>
                  </a:lnTo>
                  <a:lnTo>
                    <a:pt x="87378" y="2409"/>
                  </a:lnTo>
                  <a:lnTo>
                    <a:pt x="90796" y="1485"/>
                  </a:lnTo>
                  <a:lnTo>
                    <a:pt x="93868" y="868"/>
                  </a:lnTo>
                  <a:lnTo>
                    <a:pt x="99399" y="183"/>
                  </a:lnTo>
                  <a:lnTo>
                    <a:pt x="101984" y="0"/>
                  </a:lnTo>
                  <a:lnTo>
                    <a:pt x="104502" y="831"/>
                  </a:lnTo>
                  <a:lnTo>
                    <a:pt x="109417" y="4294"/>
                  </a:lnTo>
                  <a:lnTo>
                    <a:pt x="114247" y="6468"/>
                  </a:lnTo>
                  <a:lnTo>
                    <a:pt x="116646" y="7048"/>
                  </a:lnTo>
                  <a:lnTo>
                    <a:pt x="121428" y="10232"/>
                  </a:lnTo>
                  <a:lnTo>
                    <a:pt x="123814" y="12415"/>
                  </a:lnTo>
                  <a:lnTo>
                    <a:pt x="125406" y="14822"/>
                  </a:lnTo>
                  <a:lnTo>
                    <a:pt x="126467" y="17380"/>
                  </a:lnTo>
                  <a:lnTo>
                    <a:pt x="127174" y="20038"/>
                  </a:lnTo>
                  <a:lnTo>
                    <a:pt x="127960" y="28070"/>
                  </a:lnTo>
                  <a:lnTo>
                    <a:pt x="128308" y="37038"/>
                  </a:lnTo>
                  <a:lnTo>
                    <a:pt x="128463" y="44199"/>
                  </a:lnTo>
                  <a:lnTo>
                    <a:pt x="127711" y="48394"/>
                  </a:lnTo>
                  <a:lnTo>
                    <a:pt x="126416" y="53096"/>
                  </a:lnTo>
                  <a:lnTo>
                    <a:pt x="124758" y="58135"/>
                  </a:lnTo>
                  <a:lnTo>
                    <a:pt x="122860" y="63400"/>
                  </a:lnTo>
                  <a:lnTo>
                    <a:pt x="118634" y="74331"/>
                  </a:lnTo>
                  <a:lnTo>
                    <a:pt x="111792" y="91194"/>
                  </a:lnTo>
                  <a:lnTo>
                    <a:pt x="109453" y="95916"/>
                  </a:lnTo>
                  <a:lnTo>
                    <a:pt x="104737" y="103704"/>
                  </a:lnTo>
                  <a:lnTo>
                    <a:pt x="102369" y="108067"/>
                  </a:lnTo>
                  <a:lnTo>
                    <a:pt x="99996" y="112880"/>
                  </a:lnTo>
                  <a:lnTo>
                    <a:pt x="97620" y="117995"/>
                  </a:lnTo>
                  <a:lnTo>
                    <a:pt x="92864" y="126217"/>
                  </a:lnTo>
                  <a:lnTo>
                    <a:pt x="88104" y="133046"/>
                  </a:lnTo>
                  <a:lnTo>
                    <a:pt x="83343" y="139256"/>
                  </a:lnTo>
                  <a:lnTo>
                    <a:pt x="79374" y="142246"/>
                  </a:lnTo>
                  <a:lnTo>
                    <a:pt x="74347" y="145192"/>
                  </a:lnTo>
                  <a:lnTo>
                    <a:pt x="57448" y="153788"/>
                  </a:lnTo>
                  <a:lnTo>
                    <a:pt x="57176" y="146546"/>
                  </a:lnTo>
                  <a:lnTo>
                    <a:pt x="57961" y="146153"/>
                  </a:lnTo>
                  <a:lnTo>
                    <a:pt x="60950" y="145716"/>
                  </a:lnTo>
                  <a:lnTo>
                    <a:pt x="62065" y="144648"/>
                  </a:lnTo>
                  <a:lnTo>
                    <a:pt x="62808" y="142983"/>
                  </a:lnTo>
                  <a:lnTo>
                    <a:pt x="63303" y="140920"/>
                  </a:lnTo>
                  <a:lnTo>
                    <a:pt x="65970" y="136089"/>
                  </a:lnTo>
                  <a:lnTo>
                    <a:pt x="69801" y="129814"/>
                  </a:lnTo>
                  <a:lnTo>
                    <a:pt x="71934" y="125474"/>
                  </a:lnTo>
                  <a:lnTo>
                    <a:pt x="74150" y="120675"/>
                  </a:lnTo>
                  <a:lnTo>
                    <a:pt x="80390" y="115571"/>
                  </a:lnTo>
                  <a:lnTo>
                    <a:pt x="89312" y="110263"/>
                  </a:lnTo>
                  <a:lnTo>
                    <a:pt x="100023" y="104820"/>
                  </a:lnTo>
                  <a:lnTo>
                    <a:pt x="107957" y="101191"/>
                  </a:lnTo>
                  <a:lnTo>
                    <a:pt x="114040" y="98771"/>
                  </a:lnTo>
                  <a:lnTo>
                    <a:pt x="118889" y="97158"/>
                  </a:lnTo>
                  <a:lnTo>
                    <a:pt x="122916" y="96083"/>
                  </a:lnTo>
                  <a:lnTo>
                    <a:pt x="126394" y="95366"/>
                  </a:lnTo>
                  <a:lnTo>
                    <a:pt x="129506" y="94889"/>
                  </a:lnTo>
                  <a:lnTo>
                    <a:pt x="135082" y="94357"/>
                  </a:lnTo>
                  <a:lnTo>
                    <a:pt x="137679" y="94216"/>
                  </a:lnTo>
                  <a:lnTo>
                    <a:pt x="140205" y="95074"/>
                  </a:lnTo>
                  <a:lnTo>
                    <a:pt x="145128" y="98567"/>
                  </a:lnTo>
                  <a:lnTo>
                    <a:pt x="149961" y="100755"/>
                  </a:lnTo>
                  <a:lnTo>
                    <a:pt x="152362" y="101338"/>
                  </a:lnTo>
                  <a:lnTo>
                    <a:pt x="157145" y="104527"/>
                  </a:lnTo>
                  <a:lnTo>
                    <a:pt x="161918" y="109118"/>
                  </a:lnTo>
                  <a:lnTo>
                    <a:pt x="166684" y="114335"/>
                  </a:lnTo>
                  <a:lnTo>
                    <a:pt x="169066" y="116106"/>
                  </a:lnTo>
                  <a:lnTo>
                    <a:pt x="173830" y="118075"/>
                  </a:lnTo>
                  <a:lnTo>
                    <a:pt x="175418" y="119553"/>
                  </a:lnTo>
                  <a:lnTo>
                    <a:pt x="176477" y="121490"/>
                  </a:lnTo>
                  <a:lnTo>
                    <a:pt x="177182" y="123734"/>
                  </a:lnTo>
                  <a:lnTo>
                    <a:pt x="181968" y="131443"/>
                  </a:lnTo>
                  <a:lnTo>
                    <a:pt x="183224" y="134180"/>
                  </a:lnTo>
                  <a:lnTo>
                    <a:pt x="184621" y="139760"/>
                  </a:lnTo>
                  <a:lnTo>
                    <a:pt x="185241" y="145416"/>
                  </a:lnTo>
                  <a:lnTo>
                    <a:pt x="185517" y="151103"/>
                  </a:lnTo>
                  <a:lnTo>
                    <a:pt x="185640" y="156807"/>
                  </a:lnTo>
                  <a:lnTo>
                    <a:pt x="185737" y="191087"/>
                  </a:lnTo>
                  <a:lnTo>
                    <a:pt x="184943" y="193945"/>
                  </a:lnTo>
                  <a:lnTo>
                    <a:pt x="181945" y="199660"/>
                  </a:lnTo>
                  <a:lnTo>
                    <a:pt x="180084" y="205375"/>
                  </a:lnTo>
                  <a:lnTo>
                    <a:pt x="179587" y="208232"/>
                  </a:lnTo>
                  <a:lnTo>
                    <a:pt x="178462" y="210137"/>
                  </a:lnTo>
                  <a:lnTo>
                    <a:pt x="176919" y="211408"/>
                  </a:lnTo>
                  <a:lnTo>
                    <a:pt x="175096" y="212254"/>
                  </a:lnTo>
                  <a:lnTo>
                    <a:pt x="170954" y="215735"/>
                  </a:lnTo>
                  <a:lnTo>
                    <a:pt x="168738" y="217997"/>
                  </a:lnTo>
                  <a:lnTo>
                    <a:pt x="167261" y="220457"/>
                  </a:lnTo>
                  <a:lnTo>
                    <a:pt x="165619" y="225731"/>
                  </a:lnTo>
                  <a:lnTo>
                    <a:pt x="164388" y="227518"/>
                  </a:lnTo>
                  <a:lnTo>
                    <a:pt x="162773" y="228710"/>
                  </a:lnTo>
                  <a:lnTo>
                    <a:pt x="160903" y="229504"/>
                  </a:lnTo>
                  <a:lnTo>
                    <a:pt x="156709" y="232926"/>
                  </a:lnTo>
                  <a:lnTo>
                    <a:pt x="154478" y="235173"/>
                  </a:lnTo>
                  <a:lnTo>
                    <a:pt x="152198" y="236670"/>
                  </a:lnTo>
                  <a:lnTo>
                    <a:pt x="147548" y="238334"/>
                  </a:lnTo>
                  <a:lnTo>
                    <a:pt x="142835" y="239073"/>
                  </a:lnTo>
                  <a:lnTo>
                    <a:pt x="140467" y="239270"/>
                  </a:lnTo>
                  <a:lnTo>
                    <a:pt x="138095" y="240354"/>
                  </a:lnTo>
                  <a:lnTo>
                    <a:pt x="133342" y="244099"/>
                  </a:lnTo>
                  <a:lnTo>
                    <a:pt x="128584" y="246398"/>
                  </a:lnTo>
                  <a:lnTo>
                    <a:pt x="126204" y="247011"/>
                  </a:lnTo>
                  <a:lnTo>
                    <a:pt x="121443" y="250233"/>
                  </a:lnTo>
                  <a:lnTo>
                    <a:pt x="119062" y="252425"/>
                  </a:lnTo>
                  <a:lnTo>
                    <a:pt x="114300" y="254861"/>
                  </a:lnTo>
                  <a:lnTo>
                    <a:pt x="108567" y="256425"/>
                  </a:lnTo>
                  <a:lnTo>
                    <a:pt x="103550" y="256639"/>
                  </a:lnTo>
                  <a:lnTo>
                    <a:pt x="99990" y="256696"/>
                  </a:lnTo>
                  <a:lnTo>
                    <a:pt x="97617" y="257686"/>
                  </a:lnTo>
                  <a:lnTo>
                    <a:pt x="96034" y="259299"/>
                  </a:lnTo>
                  <a:lnTo>
                    <a:pt x="94979" y="261327"/>
                  </a:lnTo>
                  <a:lnTo>
                    <a:pt x="93482" y="262679"/>
                  </a:lnTo>
                  <a:lnTo>
                    <a:pt x="91690" y="263580"/>
                  </a:lnTo>
                  <a:lnTo>
                    <a:pt x="87582" y="264581"/>
                  </a:lnTo>
                  <a:lnTo>
                    <a:pt x="83111" y="265027"/>
                  </a:lnTo>
                  <a:lnTo>
                    <a:pt x="81601" y="264193"/>
                  </a:lnTo>
                  <a:lnTo>
                    <a:pt x="80594" y="262684"/>
                  </a:lnTo>
                  <a:lnTo>
                    <a:pt x="79923" y="260726"/>
                  </a:lnTo>
                  <a:lnTo>
                    <a:pt x="78683" y="259421"/>
                  </a:lnTo>
                  <a:lnTo>
                    <a:pt x="77061" y="258551"/>
                  </a:lnTo>
                  <a:lnTo>
                    <a:pt x="73144" y="257584"/>
                  </a:lnTo>
                  <a:lnTo>
                    <a:pt x="68756" y="257154"/>
                  </a:lnTo>
                  <a:lnTo>
                    <a:pt x="64160" y="256963"/>
                  </a:lnTo>
                  <a:lnTo>
                    <a:pt x="61823" y="256912"/>
                  </a:lnTo>
                  <a:lnTo>
                    <a:pt x="60266" y="255926"/>
                  </a:lnTo>
                  <a:lnTo>
                    <a:pt x="59227" y="254315"/>
                  </a:lnTo>
                  <a:lnTo>
                    <a:pt x="58535" y="252289"/>
                  </a:lnTo>
                  <a:lnTo>
                    <a:pt x="57279" y="250939"/>
                  </a:lnTo>
                  <a:lnTo>
                    <a:pt x="55649" y="250038"/>
                  </a:lnTo>
                  <a:lnTo>
                    <a:pt x="51121" y="248593"/>
                  </a:lnTo>
                  <a:lnTo>
                    <a:pt x="46544" y="248343"/>
                  </a:lnTo>
                  <a:lnTo>
                    <a:pt x="42863" y="2482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09"/>
            <p:cNvSpPr/>
            <p:nvPr/>
          </p:nvSpPr>
          <p:spPr>
            <a:xfrm>
              <a:off x="5700713" y="5563552"/>
              <a:ext cx="35719" cy="68571"/>
            </a:xfrm>
            <a:custGeom>
              <a:avLst/>
              <a:gdLst/>
              <a:ahLst/>
              <a:cxnLst/>
              <a:rect l="0" t="0" r="0" b="0"/>
              <a:pathLst>
                <a:path w="35719" h="68571">
                  <a:moveTo>
                    <a:pt x="7143" y="34290"/>
                  </a:moveTo>
                  <a:lnTo>
                    <a:pt x="7143" y="21176"/>
                  </a:lnTo>
                  <a:lnTo>
                    <a:pt x="7937" y="19832"/>
                  </a:lnTo>
                  <a:lnTo>
                    <a:pt x="9260" y="18937"/>
                  </a:lnTo>
                  <a:lnTo>
                    <a:pt x="10936" y="18340"/>
                  </a:lnTo>
                  <a:lnTo>
                    <a:pt x="12846" y="17941"/>
                  </a:lnTo>
                  <a:lnTo>
                    <a:pt x="14914" y="17676"/>
                  </a:lnTo>
                  <a:lnTo>
                    <a:pt x="21049" y="17176"/>
                  </a:lnTo>
                  <a:lnTo>
                    <a:pt x="27548" y="17148"/>
                  </a:lnTo>
                  <a:lnTo>
                    <a:pt x="28683" y="18099"/>
                  </a:lnTo>
                  <a:lnTo>
                    <a:pt x="30234" y="19687"/>
                  </a:lnTo>
                  <a:lnTo>
                    <a:pt x="32062" y="21697"/>
                  </a:lnTo>
                  <a:lnTo>
                    <a:pt x="33281" y="23989"/>
                  </a:lnTo>
                  <a:lnTo>
                    <a:pt x="34093" y="26471"/>
                  </a:lnTo>
                  <a:lnTo>
                    <a:pt x="35397" y="32745"/>
                  </a:lnTo>
                  <a:lnTo>
                    <a:pt x="35504" y="34213"/>
                  </a:lnTo>
                  <a:lnTo>
                    <a:pt x="35575" y="36144"/>
                  </a:lnTo>
                  <a:lnTo>
                    <a:pt x="35622" y="38383"/>
                  </a:lnTo>
                  <a:lnTo>
                    <a:pt x="34860" y="40829"/>
                  </a:lnTo>
                  <a:lnTo>
                    <a:pt x="33559" y="43412"/>
                  </a:lnTo>
                  <a:lnTo>
                    <a:pt x="29558" y="49850"/>
                  </a:lnTo>
                  <a:lnTo>
                    <a:pt x="28437" y="51331"/>
                  </a:lnTo>
                  <a:lnTo>
                    <a:pt x="22510" y="58677"/>
                  </a:lnTo>
                  <a:lnTo>
                    <a:pt x="21356" y="59120"/>
                  </a:lnTo>
                  <a:lnTo>
                    <a:pt x="19793" y="59416"/>
                  </a:lnTo>
                  <a:lnTo>
                    <a:pt x="17958" y="59613"/>
                  </a:lnTo>
                  <a:lnTo>
                    <a:pt x="16734" y="60697"/>
                  </a:lnTo>
                  <a:lnTo>
                    <a:pt x="15918" y="62372"/>
                  </a:lnTo>
                  <a:lnTo>
                    <a:pt x="15374" y="64442"/>
                  </a:lnTo>
                  <a:lnTo>
                    <a:pt x="14218" y="65821"/>
                  </a:lnTo>
                  <a:lnTo>
                    <a:pt x="12653" y="66741"/>
                  </a:lnTo>
                  <a:lnTo>
                    <a:pt x="8231" y="68217"/>
                  </a:lnTo>
                  <a:lnTo>
                    <a:pt x="7075" y="68338"/>
                  </a:lnTo>
                  <a:lnTo>
                    <a:pt x="5510" y="68418"/>
                  </a:lnTo>
                  <a:lnTo>
                    <a:pt x="1087" y="68548"/>
                  </a:lnTo>
                  <a:lnTo>
                    <a:pt x="725" y="67606"/>
                  </a:lnTo>
                  <a:lnTo>
                    <a:pt x="483" y="66026"/>
                  </a:lnTo>
                  <a:lnTo>
                    <a:pt x="27" y="60360"/>
                  </a:lnTo>
                  <a:lnTo>
                    <a:pt x="0" y="47246"/>
                  </a:lnTo>
                  <a:lnTo>
                    <a:pt x="794" y="45785"/>
                  </a:lnTo>
                  <a:lnTo>
                    <a:pt x="2116" y="44811"/>
                  </a:lnTo>
                  <a:lnTo>
                    <a:pt x="3792" y="44161"/>
                  </a:lnTo>
                  <a:lnTo>
                    <a:pt x="5703" y="42776"/>
                  </a:lnTo>
                  <a:lnTo>
                    <a:pt x="7770" y="40900"/>
                  </a:lnTo>
                  <a:lnTo>
                    <a:pt x="12999" y="35596"/>
                  </a:lnTo>
                  <a:lnTo>
                    <a:pt x="14222" y="35161"/>
                  </a:lnTo>
                  <a:lnTo>
                    <a:pt x="15831" y="34870"/>
                  </a:lnTo>
                  <a:lnTo>
                    <a:pt x="17697" y="34677"/>
                  </a:lnTo>
                  <a:lnTo>
                    <a:pt x="19736" y="34548"/>
                  </a:lnTo>
                  <a:lnTo>
                    <a:pt x="27253" y="34324"/>
                  </a:lnTo>
                  <a:lnTo>
                    <a:pt x="31975" y="34300"/>
                  </a:lnTo>
                  <a:lnTo>
                    <a:pt x="33223" y="35250"/>
                  </a:lnTo>
                  <a:lnTo>
                    <a:pt x="34054" y="36834"/>
                  </a:lnTo>
                  <a:lnTo>
                    <a:pt x="35389" y="41672"/>
                  </a:lnTo>
                  <a:lnTo>
                    <a:pt x="35499" y="43021"/>
                  </a:lnTo>
                  <a:lnTo>
                    <a:pt x="35572" y="44873"/>
                  </a:lnTo>
                  <a:lnTo>
                    <a:pt x="35653" y="49471"/>
                  </a:lnTo>
                  <a:lnTo>
                    <a:pt x="35715" y="64092"/>
                  </a:lnTo>
                  <a:lnTo>
                    <a:pt x="34922" y="65588"/>
                  </a:lnTo>
                  <a:lnTo>
                    <a:pt x="33600" y="66585"/>
                  </a:lnTo>
                  <a:lnTo>
                    <a:pt x="29567" y="68186"/>
                  </a:lnTo>
                  <a:lnTo>
                    <a:pt x="28442" y="68317"/>
                  </a:lnTo>
                  <a:lnTo>
                    <a:pt x="26899" y="68405"/>
                  </a:lnTo>
                  <a:lnTo>
                    <a:pt x="22511" y="68546"/>
                  </a:lnTo>
                  <a:lnTo>
                    <a:pt x="17958" y="68570"/>
                  </a:lnTo>
                  <a:lnTo>
                    <a:pt x="15940" y="64763"/>
                  </a:lnTo>
                  <a:lnTo>
                    <a:pt x="13801" y="58415"/>
                  </a:lnTo>
                  <a:lnTo>
                    <a:pt x="11582" y="50374"/>
                  </a:lnTo>
                  <a:lnTo>
                    <a:pt x="10102" y="44060"/>
                  </a:lnTo>
                  <a:lnTo>
                    <a:pt x="9115" y="38899"/>
                  </a:lnTo>
                  <a:lnTo>
                    <a:pt x="8458" y="34505"/>
                  </a:lnTo>
                  <a:lnTo>
                    <a:pt x="8019" y="30623"/>
                  </a:lnTo>
                  <a:lnTo>
                    <a:pt x="7727" y="27083"/>
                  </a:lnTo>
                  <a:lnTo>
                    <a:pt x="7533" y="23771"/>
                  </a:lnTo>
                  <a:lnTo>
                    <a:pt x="7402" y="20609"/>
                  </a:lnTo>
                  <a:lnTo>
                    <a:pt x="7258" y="14557"/>
                  </a:lnTo>
                  <a:lnTo>
                    <a:pt x="8013" y="11610"/>
                  </a:lnTo>
                  <a:lnTo>
                    <a:pt x="9311" y="8692"/>
                  </a:lnTo>
                  <a:lnTo>
                    <a:pt x="13304" y="1717"/>
                  </a:lnTo>
                  <a:lnTo>
                    <a:pt x="14425" y="1145"/>
                  </a:lnTo>
                  <a:lnTo>
                    <a:pt x="15966" y="764"/>
                  </a:lnTo>
                  <a:lnTo>
                    <a:pt x="20351" y="151"/>
                  </a:lnTo>
                  <a:lnTo>
                    <a:pt x="21505" y="101"/>
                  </a:lnTo>
                  <a:lnTo>
                    <a:pt x="27486" y="14"/>
                  </a:lnTo>
                  <a:lnTo>
                    <a:pt x="35622" y="0"/>
                  </a:lnTo>
                  <a:lnTo>
                    <a:pt x="35654" y="953"/>
                  </a:lnTo>
                  <a:lnTo>
                    <a:pt x="35718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10"/>
            <p:cNvSpPr/>
            <p:nvPr/>
          </p:nvSpPr>
          <p:spPr>
            <a:xfrm>
              <a:off x="5915544" y="5366385"/>
              <a:ext cx="192363" cy="222876"/>
            </a:xfrm>
            <a:custGeom>
              <a:avLst/>
              <a:gdLst/>
              <a:ahLst/>
              <a:cxnLst/>
              <a:rect l="0" t="0" r="0" b="0"/>
              <a:pathLst>
                <a:path w="192363" h="222876">
                  <a:moveTo>
                    <a:pt x="142356" y="0"/>
                  </a:moveTo>
                  <a:lnTo>
                    <a:pt x="74093" y="54610"/>
                  </a:lnTo>
                  <a:lnTo>
                    <a:pt x="53985" y="71649"/>
                  </a:lnTo>
                  <a:lnTo>
                    <a:pt x="40580" y="83961"/>
                  </a:lnTo>
                  <a:lnTo>
                    <a:pt x="31642" y="93121"/>
                  </a:lnTo>
                  <a:lnTo>
                    <a:pt x="24891" y="101133"/>
                  </a:lnTo>
                  <a:lnTo>
                    <a:pt x="19596" y="108380"/>
                  </a:lnTo>
                  <a:lnTo>
                    <a:pt x="15272" y="115116"/>
                  </a:lnTo>
                  <a:lnTo>
                    <a:pt x="11596" y="120558"/>
                  </a:lnTo>
                  <a:lnTo>
                    <a:pt x="8351" y="125139"/>
                  </a:lnTo>
                  <a:lnTo>
                    <a:pt x="5394" y="129147"/>
                  </a:lnTo>
                  <a:lnTo>
                    <a:pt x="3423" y="132770"/>
                  </a:lnTo>
                  <a:lnTo>
                    <a:pt x="1232" y="139336"/>
                  </a:lnTo>
                  <a:lnTo>
                    <a:pt x="649" y="145278"/>
                  </a:lnTo>
                  <a:lnTo>
                    <a:pt x="260" y="153049"/>
                  </a:lnTo>
                  <a:lnTo>
                    <a:pt x="0" y="162040"/>
                  </a:lnTo>
                  <a:lnTo>
                    <a:pt x="620" y="168987"/>
                  </a:lnTo>
                  <a:lnTo>
                    <a:pt x="1828" y="174570"/>
                  </a:lnTo>
                  <a:lnTo>
                    <a:pt x="3427" y="179245"/>
                  </a:lnTo>
                  <a:lnTo>
                    <a:pt x="5286" y="182361"/>
                  </a:lnTo>
                  <a:lnTo>
                    <a:pt x="7320" y="184439"/>
                  </a:lnTo>
                  <a:lnTo>
                    <a:pt x="9469" y="185824"/>
                  </a:lnTo>
                  <a:lnTo>
                    <a:pt x="10902" y="187700"/>
                  </a:lnTo>
                  <a:lnTo>
                    <a:pt x="11857" y="189904"/>
                  </a:lnTo>
                  <a:lnTo>
                    <a:pt x="12494" y="192324"/>
                  </a:lnTo>
                  <a:lnTo>
                    <a:pt x="15319" y="197555"/>
                  </a:lnTo>
                  <a:lnTo>
                    <a:pt x="17183" y="200283"/>
                  </a:lnTo>
                  <a:lnTo>
                    <a:pt x="19220" y="202102"/>
                  </a:lnTo>
                  <a:lnTo>
                    <a:pt x="23599" y="204123"/>
                  </a:lnTo>
                  <a:lnTo>
                    <a:pt x="28192" y="205021"/>
                  </a:lnTo>
                  <a:lnTo>
                    <a:pt x="30527" y="205261"/>
                  </a:lnTo>
                  <a:lnTo>
                    <a:pt x="32878" y="206372"/>
                  </a:lnTo>
                  <a:lnTo>
                    <a:pt x="37608" y="210149"/>
                  </a:lnTo>
                  <a:lnTo>
                    <a:pt x="42355" y="212462"/>
                  </a:lnTo>
                  <a:lnTo>
                    <a:pt x="44733" y="213078"/>
                  </a:lnTo>
                  <a:lnTo>
                    <a:pt x="49491" y="216304"/>
                  </a:lnTo>
                  <a:lnTo>
                    <a:pt x="51870" y="218497"/>
                  </a:lnTo>
                  <a:lnTo>
                    <a:pt x="55045" y="219960"/>
                  </a:lnTo>
                  <a:lnTo>
                    <a:pt x="58748" y="220934"/>
                  </a:lnTo>
                  <a:lnTo>
                    <a:pt x="62805" y="221584"/>
                  </a:lnTo>
                  <a:lnTo>
                    <a:pt x="66304" y="222018"/>
                  </a:lnTo>
                  <a:lnTo>
                    <a:pt x="72307" y="222499"/>
                  </a:lnTo>
                  <a:lnTo>
                    <a:pt x="77621" y="222713"/>
                  </a:lnTo>
                  <a:lnTo>
                    <a:pt x="87191" y="222834"/>
                  </a:lnTo>
                  <a:lnTo>
                    <a:pt x="100856" y="222875"/>
                  </a:lnTo>
                  <a:lnTo>
                    <a:pt x="104370" y="221925"/>
                  </a:lnTo>
                  <a:lnTo>
                    <a:pt x="108301" y="220340"/>
                  </a:lnTo>
                  <a:lnTo>
                    <a:pt x="112508" y="218331"/>
                  </a:lnTo>
                  <a:lnTo>
                    <a:pt x="116107" y="216991"/>
                  </a:lnTo>
                  <a:lnTo>
                    <a:pt x="119300" y="216098"/>
                  </a:lnTo>
                  <a:lnTo>
                    <a:pt x="122223" y="215503"/>
                  </a:lnTo>
                  <a:lnTo>
                    <a:pt x="127587" y="212301"/>
                  </a:lnTo>
                  <a:lnTo>
                    <a:pt x="130128" y="210114"/>
                  </a:lnTo>
                  <a:lnTo>
                    <a:pt x="135069" y="207684"/>
                  </a:lnTo>
                  <a:lnTo>
                    <a:pt x="140704" y="205651"/>
                  </a:lnTo>
                  <a:lnTo>
                    <a:pt x="144430" y="203776"/>
                  </a:lnTo>
                  <a:lnTo>
                    <a:pt x="148501" y="201573"/>
                  </a:lnTo>
                  <a:lnTo>
                    <a:pt x="154390" y="195342"/>
                  </a:lnTo>
                  <a:lnTo>
                    <a:pt x="161491" y="186425"/>
                  </a:lnTo>
                  <a:lnTo>
                    <a:pt x="169400" y="175718"/>
                  </a:lnTo>
                  <a:lnTo>
                    <a:pt x="175467" y="168581"/>
                  </a:lnTo>
                  <a:lnTo>
                    <a:pt x="180304" y="163822"/>
                  </a:lnTo>
                  <a:lnTo>
                    <a:pt x="192300" y="154354"/>
                  </a:lnTo>
                  <a:lnTo>
                    <a:pt x="192359" y="154307"/>
                  </a:lnTo>
                  <a:lnTo>
                    <a:pt x="192362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11"/>
            <p:cNvSpPr/>
            <p:nvPr/>
          </p:nvSpPr>
          <p:spPr>
            <a:xfrm>
              <a:off x="6858007" y="4956139"/>
              <a:ext cx="35711" cy="50084"/>
            </a:xfrm>
            <a:custGeom>
              <a:avLst/>
              <a:gdLst/>
              <a:ahLst/>
              <a:cxnLst/>
              <a:rect l="0" t="0" r="0" b="0"/>
              <a:pathLst>
                <a:path w="35711" h="50084">
                  <a:moveTo>
                    <a:pt x="21424" y="7338"/>
                  </a:moveTo>
                  <a:lnTo>
                    <a:pt x="25217" y="7338"/>
                  </a:lnTo>
                  <a:lnTo>
                    <a:pt x="26334" y="8291"/>
                  </a:lnTo>
                  <a:lnTo>
                    <a:pt x="27078" y="9878"/>
                  </a:lnTo>
                  <a:lnTo>
                    <a:pt x="28274" y="14719"/>
                  </a:lnTo>
                  <a:lnTo>
                    <a:pt x="29165" y="16069"/>
                  </a:lnTo>
                  <a:lnTo>
                    <a:pt x="30553" y="17921"/>
                  </a:lnTo>
                  <a:lnTo>
                    <a:pt x="32273" y="20108"/>
                  </a:lnTo>
                  <a:lnTo>
                    <a:pt x="33419" y="22519"/>
                  </a:lnTo>
                  <a:lnTo>
                    <a:pt x="34183" y="25079"/>
                  </a:lnTo>
                  <a:lnTo>
                    <a:pt x="34693" y="27738"/>
                  </a:lnTo>
                  <a:lnTo>
                    <a:pt x="35032" y="30463"/>
                  </a:lnTo>
                  <a:lnTo>
                    <a:pt x="35259" y="33232"/>
                  </a:lnTo>
                  <a:lnTo>
                    <a:pt x="35622" y="39969"/>
                  </a:lnTo>
                  <a:lnTo>
                    <a:pt x="34858" y="41475"/>
                  </a:lnTo>
                  <a:lnTo>
                    <a:pt x="33556" y="43431"/>
                  </a:lnTo>
                  <a:lnTo>
                    <a:pt x="29553" y="48863"/>
                  </a:lnTo>
                  <a:lnTo>
                    <a:pt x="28430" y="49309"/>
                  </a:lnTo>
                  <a:lnTo>
                    <a:pt x="26889" y="49606"/>
                  </a:lnTo>
                  <a:lnTo>
                    <a:pt x="22504" y="50083"/>
                  </a:lnTo>
                  <a:lnTo>
                    <a:pt x="20556" y="48217"/>
                  </a:lnTo>
                  <a:lnTo>
                    <a:pt x="17670" y="45068"/>
                  </a:lnTo>
                  <a:lnTo>
                    <a:pt x="14159" y="41064"/>
                  </a:lnTo>
                  <a:lnTo>
                    <a:pt x="12612" y="37442"/>
                  </a:lnTo>
                  <a:lnTo>
                    <a:pt x="12374" y="34075"/>
                  </a:lnTo>
                  <a:lnTo>
                    <a:pt x="13010" y="30878"/>
                  </a:lnTo>
                  <a:lnTo>
                    <a:pt x="13433" y="27793"/>
                  </a:lnTo>
                  <a:lnTo>
                    <a:pt x="13716" y="24785"/>
                  </a:lnTo>
                  <a:lnTo>
                    <a:pt x="14168" y="17664"/>
                  </a:lnTo>
                  <a:lnTo>
                    <a:pt x="14999" y="16126"/>
                  </a:lnTo>
                  <a:lnTo>
                    <a:pt x="16347" y="14150"/>
                  </a:lnTo>
                  <a:lnTo>
                    <a:pt x="20421" y="8684"/>
                  </a:lnTo>
                  <a:lnTo>
                    <a:pt x="20756" y="7282"/>
                  </a:lnTo>
                  <a:lnTo>
                    <a:pt x="20978" y="5396"/>
                  </a:lnTo>
                  <a:lnTo>
                    <a:pt x="21127" y="3186"/>
                  </a:lnTo>
                  <a:lnTo>
                    <a:pt x="22019" y="2665"/>
                  </a:lnTo>
                  <a:lnTo>
                    <a:pt x="23409" y="3271"/>
                  </a:lnTo>
                  <a:lnTo>
                    <a:pt x="25128" y="4626"/>
                  </a:lnTo>
                  <a:lnTo>
                    <a:pt x="27068" y="5530"/>
                  </a:lnTo>
                  <a:lnTo>
                    <a:pt x="29156" y="6133"/>
                  </a:lnTo>
                  <a:lnTo>
                    <a:pt x="34416" y="7100"/>
                  </a:lnTo>
                  <a:lnTo>
                    <a:pt x="34848" y="8132"/>
                  </a:lnTo>
                  <a:lnTo>
                    <a:pt x="35136" y="9772"/>
                  </a:lnTo>
                  <a:lnTo>
                    <a:pt x="35328" y="11819"/>
                  </a:lnTo>
                  <a:lnTo>
                    <a:pt x="35455" y="14135"/>
                  </a:lnTo>
                  <a:lnTo>
                    <a:pt x="35541" y="16632"/>
                  </a:lnTo>
                  <a:lnTo>
                    <a:pt x="35635" y="21946"/>
                  </a:lnTo>
                  <a:lnTo>
                    <a:pt x="35710" y="40292"/>
                  </a:lnTo>
                  <a:lnTo>
                    <a:pt x="34917" y="40737"/>
                  </a:lnTo>
                  <a:lnTo>
                    <a:pt x="33594" y="41034"/>
                  </a:lnTo>
                  <a:lnTo>
                    <a:pt x="31918" y="41232"/>
                  </a:lnTo>
                  <a:lnTo>
                    <a:pt x="30801" y="42317"/>
                  </a:lnTo>
                  <a:lnTo>
                    <a:pt x="30057" y="43992"/>
                  </a:lnTo>
                  <a:lnTo>
                    <a:pt x="29560" y="46062"/>
                  </a:lnTo>
                  <a:lnTo>
                    <a:pt x="28436" y="47441"/>
                  </a:lnTo>
                  <a:lnTo>
                    <a:pt x="26892" y="48361"/>
                  </a:lnTo>
                  <a:lnTo>
                    <a:pt x="25070" y="48974"/>
                  </a:lnTo>
                  <a:lnTo>
                    <a:pt x="23061" y="48431"/>
                  </a:lnTo>
                  <a:lnTo>
                    <a:pt x="20928" y="47116"/>
                  </a:lnTo>
                  <a:lnTo>
                    <a:pt x="15593" y="42712"/>
                  </a:lnTo>
                  <a:lnTo>
                    <a:pt x="14361" y="41398"/>
                  </a:lnTo>
                  <a:lnTo>
                    <a:pt x="8245" y="34342"/>
                  </a:lnTo>
                  <a:lnTo>
                    <a:pt x="7875" y="32961"/>
                  </a:lnTo>
                  <a:lnTo>
                    <a:pt x="7629" y="31087"/>
                  </a:lnTo>
                  <a:lnTo>
                    <a:pt x="7465" y="28886"/>
                  </a:lnTo>
                  <a:lnTo>
                    <a:pt x="6562" y="26466"/>
                  </a:lnTo>
                  <a:lnTo>
                    <a:pt x="5166" y="23900"/>
                  </a:lnTo>
                  <a:lnTo>
                    <a:pt x="3441" y="21237"/>
                  </a:lnTo>
                  <a:lnTo>
                    <a:pt x="2292" y="18509"/>
                  </a:lnTo>
                  <a:lnTo>
                    <a:pt x="1526" y="15738"/>
                  </a:lnTo>
                  <a:lnTo>
                    <a:pt x="82" y="7830"/>
                  </a:lnTo>
                  <a:lnTo>
                    <a:pt x="53" y="6713"/>
                  </a:lnTo>
                  <a:lnTo>
                    <a:pt x="0" y="0"/>
                  </a:lnTo>
                  <a:lnTo>
                    <a:pt x="791" y="541"/>
                  </a:lnTo>
                  <a:lnTo>
                    <a:pt x="2113" y="1854"/>
                  </a:lnTo>
                  <a:lnTo>
                    <a:pt x="6144" y="6255"/>
                  </a:lnTo>
                  <a:lnTo>
                    <a:pt x="7269" y="6616"/>
                  </a:lnTo>
                  <a:lnTo>
                    <a:pt x="8812" y="6856"/>
                  </a:lnTo>
                  <a:lnTo>
                    <a:pt x="14280" y="73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12"/>
            <p:cNvSpPr/>
            <p:nvPr/>
          </p:nvSpPr>
          <p:spPr>
            <a:xfrm>
              <a:off x="7058032" y="4792027"/>
              <a:ext cx="14281" cy="248603"/>
            </a:xfrm>
            <a:custGeom>
              <a:avLst/>
              <a:gdLst/>
              <a:ahLst/>
              <a:cxnLst/>
              <a:rect l="0" t="0" r="0" b="0"/>
              <a:pathLst>
                <a:path w="14281" h="248603">
                  <a:moveTo>
                    <a:pt x="7136" y="0"/>
                  </a:moveTo>
                  <a:lnTo>
                    <a:pt x="79" y="0"/>
                  </a:lnTo>
                  <a:lnTo>
                    <a:pt x="10" y="6844"/>
                  </a:lnTo>
                  <a:lnTo>
                    <a:pt x="0" y="11932"/>
                  </a:lnTo>
                  <a:lnTo>
                    <a:pt x="791" y="14622"/>
                  </a:lnTo>
                  <a:lnTo>
                    <a:pt x="2113" y="17368"/>
                  </a:lnTo>
                  <a:lnTo>
                    <a:pt x="3787" y="20151"/>
                  </a:lnTo>
                  <a:lnTo>
                    <a:pt x="4903" y="23911"/>
                  </a:lnTo>
                  <a:lnTo>
                    <a:pt x="5648" y="28324"/>
                  </a:lnTo>
                  <a:lnTo>
                    <a:pt x="6144" y="33170"/>
                  </a:lnTo>
                  <a:lnTo>
                    <a:pt x="6475" y="38306"/>
                  </a:lnTo>
                  <a:lnTo>
                    <a:pt x="6695" y="43635"/>
                  </a:lnTo>
                  <a:lnTo>
                    <a:pt x="7006" y="57697"/>
                  </a:lnTo>
                  <a:lnTo>
                    <a:pt x="7135" y="122150"/>
                  </a:lnTo>
                  <a:lnTo>
                    <a:pt x="7136" y="168564"/>
                  </a:lnTo>
                  <a:lnTo>
                    <a:pt x="7930" y="174288"/>
                  </a:lnTo>
                  <a:lnTo>
                    <a:pt x="9253" y="180010"/>
                  </a:lnTo>
                  <a:lnTo>
                    <a:pt x="10929" y="185729"/>
                  </a:lnTo>
                  <a:lnTo>
                    <a:pt x="12046" y="190494"/>
                  </a:lnTo>
                  <a:lnTo>
                    <a:pt x="12790" y="194624"/>
                  </a:lnTo>
                  <a:lnTo>
                    <a:pt x="13287" y="198330"/>
                  </a:lnTo>
                  <a:lnTo>
                    <a:pt x="13618" y="202705"/>
                  </a:lnTo>
                  <a:lnTo>
                    <a:pt x="13839" y="207526"/>
                  </a:lnTo>
                  <a:lnTo>
                    <a:pt x="14084" y="217011"/>
                  </a:lnTo>
                  <a:lnTo>
                    <a:pt x="14241" y="230862"/>
                  </a:lnTo>
                  <a:lnTo>
                    <a:pt x="14280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3"/>
            <p:cNvSpPr/>
            <p:nvPr/>
          </p:nvSpPr>
          <p:spPr>
            <a:xfrm>
              <a:off x="7036619" y="4783559"/>
              <a:ext cx="178558" cy="257071"/>
            </a:xfrm>
            <a:custGeom>
              <a:avLst/>
              <a:gdLst/>
              <a:ahLst/>
              <a:cxnLst/>
              <a:rect l="0" t="0" r="0" b="0"/>
              <a:pathLst>
                <a:path w="178558" h="257071">
                  <a:moveTo>
                    <a:pt x="7118" y="17041"/>
                  </a:moveTo>
                  <a:lnTo>
                    <a:pt x="3325" y="17041"/>
                  </a:lnTo>
                  <a:lnTo>
                    <a:pt x="2208" y="16088"/>
                  </a:lnTo>
                  <a:lnTo>
                    <a:pt x="1463" y="14501"/>
                  </a:lnTo>
                  <a:lnTo>
                    <a:pt x="0" y="8572"/>
                  </a:lnTo>
                  <a:lnTo>
                    <a:pt x="3775" y="8499"/>
                  </a:lnTo>
                  <a:lnTo>
                    <a:pt x="5682" y="7536"/>
                  </a:lnTo>
                  <a:lnTo>
                    <a:pt x="9919" y="3926"/>
                  </a:lnTo>
                  <a:lnTo>
                    <a:pt x="12161" y="2583"/>
                  </a:lnTo>
                  <a:lnTo>
                    <a:pt x="16768" y="1090"/>
                  </a:lnTo>
                  <a:lnTo>
                    <a:pt x="23870" y="692"/>
                  </a:lnTo>
                  <a:lnTo>
                    <a:pt x="64608" y="53"/>
                  </a:lnTo>
                  <a:lnTo>
                    <a:pt x="71638" y="0"/>
                  </a:lnTo>
                  <a:lnTo>
                    <a:pt x="77118" y="918"/>
                  </a:lnTo>
                  <a:lnTo>
                    <a:pt x="81567" y="2482"/>
                  </a:lnTo>
                  <a:lnTo>
                    <a:pt x="85326" y="4477"/>
                  </a:lnTo>
                  <a:lnTo>
                    <a:pt x="89419" y="5808"/>
                  </a:lnTo>
                  <a:lnTo>
                    <a:pt x="93735" y="6695"/>
                  </a:lnTo>
                  <a:lnTo>
                    <a:pt x="98200" y="7286"/>
                  </a:lnTo>
                  <a:lnTo>
                    <a:pt x="102765" y="8632"/>
                  </a:lnTo>
                  <a:lnTo>
                    <a:pt x="107395" y="10482"/>
                  </a:lnTo>
                  <a:lnTo>
                    <a:pt x="112069" y="12669"/>
                  </a:lnTo>
                  <a:lnTo>
                    <a:pt x="116773" y="15078"/>
                  </a:lnTo>
                  <a:lnTo>
                    <a:pt x="126232" y="20296"/>
                  </a:lnTo>
                  <a:lnTo>
                    <a:pt x="140484" y="28589"/>
                  </a:lnTo>
                  <a:lnTo>
                    <a:pt x="144448" y="31407"/>
                  </a:lnTo>
                  <a:lnTo>
                    <a:pt x="147884" y="34238"/>
                  </a:lnTo>
                  <a:lnTo>
                    <a:pt x="150967" y="37078"/>
                  </a:lnTo>
                  <a:lnTo>
                    <a:pt x="156511" y="40233"/>
                  </a:lnTo>
                  <a:lnTo>
                    <a:pt x="159102" y="41075"/>
                  </a:lnTo>
                  <a:lnTo>
                    <a:pt x="164096" y="44550"/>
                  </a:lnTo>
                  <a:lnTo>
                    <a:pt x="168961" y="49270"/>
                  </a:lnTo>
                  <a:lnTo>
                    <a:pt x="173769" y="54542"/>
                  </a:lnTo>
                  <a:lnTo>
                    <a:pt x="175368" y="57281"/>
                  </a:lnTo>
                  <a:lnTo>
                    <a:pt x="177146" y="62866"/>
                  </a:lnTo>
                  <a:lnTo>
                    <a:pt x="177620" y="66641"/>
                  </a:lnTo>
                  <a:lnTo>
                    <a:pt x="177936" y="71062"/>
                  </a:lnTo>
                  <a:lnTo>
                    <a:pt x="178287" y="80103"/>
                  </a:lnTo>
                  <a:lnTo>
                    <a:pt x="178443" y="87296"/>
                  </a:lnTo>
                  <a:lnTo>
                    <a:pt x="178557" y="117451"/>
                  </a:lnTo>
                  <a:lnTo>
                    <a:pt x="177767" y="123034"/>
                  </a:lnTo>
                  <a:lnTo>
                    <a:pt x="176446" y="128660"/>
                  </a:lnTo>
                  <a:lnTo>
                    <a:pt x="174772" y="134316"/>
                  </a:lnTo>
                  <a:lnTo>
                    <a:pt x="172068" y="139039"/>
                  </a:lnTo>
                  <a:lnTo>
                    <a:pt x="168679" y="143141"/>
                  </a:lnTo>
                  <a:lnTo>
                    <a:pt x="164832" y="146827"/>
                  </a:lnTo>
                  <a:lnTo>
                    <a:pt x="161473" y="151190"/>
                  </a:lnTo>
                  <a:lnTo>
                    <a:pt x="158440" y="156003"/>
                  </a:lnTo>
                  <a:lnTo>
                    <a:pt x="155624" y="161117"/>
                  </a:lnTo>
                  <a:lnTo>
                    <a:pt x="152160" y="166432"/>
                  </a:lnTo>
                  <a:lnTo>
                    <a:pt x="148262" y="171879"/>
                  </a:lnTo>
                  <a:lnTo>
                    <a:pt x="144076" y="177417"/>
                  </a:lnTo>
                  <a:lnTo>
                    <a:pt x="139698" y="182061"/>
                  </a:lnTo>
                  <a:lnTo>
                    <a:pt x="135193" y="186109"/>
                  </a:lnTo>
                  <a:lnTo>
                    <a:pt x="130601" y="189760"/>
                  </a:lnTo>
                  <a:lnTo>
                    <a:pt x="126746" y="194099"/>
                  </a:lnTo>
                  <a:lnTo>
                    <a:pt x="123383" y="198897"/>
                  </a:lnTo>
                  <a:lnTo>
                    <a:pt x="120347" y="204001"/>
                  </a:lnTo>
                  <a:lnTo>
                    <a:pt x="116735" y="208356"/>
                  </a:lnTo>
                  <a:lnTo>
                    <a:pt x="112740" y="212211"/>
                  </a:lnTo>
                  <a:lnTo>
                    <a:pt x="108489" y="215734"/>
                  </a:lnTo>
                  <a:lnTo>
                    <a:pt x="104067" y="219036"/>
                  </a:lnTo>
                  <a:lnTo>
                    <a:pt x="99533" y="222189"/>
                  </a:lnTo>
                  <a:lnTo>
                    <a:pt x="94921" y="225244"/>
                  </a:lnTo>
                  <a:lnTo>
                    <a:pt x="91053" y="228232"/>
                  </a:lnTo>
                  <a:lnTo>
                    <a:pt x="87681" y="231178"/>
                  </a:lnTo>
                  <a:lnTo>
                    <a:pt x="84639" y="234094"/>
                  </a:lnTo>
                  <a:lnTo>
                    <a:pt x="79143" y="239874"/>
                  </a:lnTo>
                  <a:lnTo>
                    <a:pt x="76566" y="242748"/>
                  </a:lnTo>
                  <a:lnTo>
                    <a:pt x="73260" y="244665"/>
                  </a:lnTo>
                  <a:lnTo>
                    <a:pt x="69469" y="245942"/>
                  </a:lnTo>
                  <a:lnTo>
                    <a:pt x="65354" y="246794"/>
                  </a:lnTo>
                  <a:lnTo>
                    <a:pt x="61817" y="248315"/>
                  </a:lnTo>
                  <a:lnTo>
                    <a:pt x="58665" y="250281"/>
                  </a:lnTo>
                  <a:lnTo>
                    <a:pt x="55770" y="252544"/>
                  </a:lnTo>
                  <a:lnTo>
                    <a:pt x="50437" y="255059"/>
                  </a:lnTo>
                  <a:lnTo>
                    <a:pt x="45421" y="256176"/>
                  </a:lnTo>
                  <a:lnTo>
                    <a:pt x="40545" y="256673"/>
                  </a:lnTo>
                  <a:lnTo>
                    <a:pt x="35733" y="256894"/>
                  </a:lnTo>
                  <a:lnTo>
                    <a:pt x="28562" y="257018"/>
                  </a:lnTo>
                  <a:lnTo>
                    <a:pt x="21406" y="2570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a line?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consists of an infinite number of points and extends in two directions without ending. </a:t>
            </a:r>
          </a:p>
          <a:p>
            <a:r>
              <a:rPr lang="en-US" dirty="0" smtClean="0"/>
              <a:t>Although a picture of a line has some thickness, the line itself has no thickness.</a:t>
            </a:r>
          </a:p>
          <a:p>
            <a:r>
              <a:rPr lang="en-US" dirty="0" smtClean="0"/>
              <a:t>A line can be named using two of its points, or using a single lower case letter.</a:t>
            </a:r>
          </a:p>
          <a:p>
            <a:pPr>
              <a:buNone/>
            </a:pPr>
            <a:r>
              <a:rPr lang="en-US" dirty="0" smtClean="0"/>
              <a:t>		•				 •</a:t>
            </a:r>
          </a:p>
          <a:p>
            <a:pPr>
              <a:buNone/>
            </a:pPr>
            <a:r>
              <a:rPr lang="en-US" dirty="0" smtClean="0"/>
              <a:t>		A				B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19200" y="5410200"/>
            <a:ext cx="6400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221957" y="5246380"/>
            <a:ext cx="2775613" cy="668632"/>
            <a:chOff x="4221957" y="5246380"/>
            <a:chExt cx="2775613" cy="668632"/>
          </a:xfrm>
        </p:grpSpPr>
        <p:sp>
          <p:nvSpPr>
            <p:cNvPr id="4" name="SMARTInkAnnotation96"/>
            <p:cNvSpPr/>
            <p:nvPr/>
          </p:nvSpPr>
          <p:spPr>
            <a:xfrm>
              <a:off x="4279193" y="5640704"/>
              <a:ext cx="135642" cy="274308"/>
            </a:xfrm>
            <a:custGeom>
              <a:avLst/>
              <a:gdLst/>
              <a:ahLst/>
              <a:cxnLst/>
              <a:rect l="0" t="0" r="0" b="0"/>
              <a:pathLst>
                <a:path w="135642" h="274308">
                  <a:moveTo>
                    <a:pt x="28488" y="0"/>
                  </a:moveTo>
                  <a:lnTo>
                    <a:pt x="22337" y="0"/>
                  </a:lnTo>
                  <a:lnTo>
                    <a:pt x="19669" y="2541"/>
                  </a:lnTo>
                  <a:lnTo>
                    <a:pt x="17846" y="4551"/>
                  </a:lnTo>
                  <a:lnTo>
                    <a:pt x="16631" y="6844"/>
                  </a:lnTo>
                  <a:lnTo>
                    <a:pt x="15281" y="11932"/>
                  </a:lnTo>
                  <a:lnTo>
                    <a:pt x="15714" y="13670"/>
                  </a:lnTo>
                  <a:lnTo>
                    <a:pt x="16797" y="14829"/>
                  </a:lnTo>
                  <a:lnTo>
                    <a:pt x="18313" y="15601"/>
                  </a:lnTo>
                  <a:lnTo>
                    <a:pt x="19323" y="18021"/>
                  </a:lnTo>
                  <a:lnTo>
                    <a:pt x="20446" y="25790"/>
                  </a:lnTo>
                  <a:lnTo>
                    <a:pt x="19951" y="30528"/>
                  </a:lnTo>
                  <a:lnTo>
                    <a:pt x="18828" y="35592"/>
                  </a:lnTo>
                  <a:lnTo>
                    <a:pt x="17285" y="40873"/>
                  </a:lnTo>
                  <a:lnTo>
                    <a:pt x="16257" y="46299"/>
                  </a:lnTo>
                  <a:lnTo>
                    <a:pt x="15571" y="51821"/>
                  </a:lnTo>
                  <a:lnTo>
                    <a:pt x="15115" y="57407"/>
                  </a:lnTo>
                  <a:lnTo>
                    <a:pt x="14810" y="63037"/>
                  </a:lnTo>
                  <a:lnTo>
                    <a:pt x="14606" y="68695"/>
                  </a:lnTo>
                  <a:lnTo>
                    <a:pt x="14381" y="81014"/>
                  </a:lnTo>
                  <a:lnTo>
                    <a:pt x="14200" y="268092"/>
                  </a:lnTo>
                  <a:lnTo>
                    <a:pt x="13407" y="270168"/>
                  </a:lnTo>
                  <a:lnTo>
                    <a:pt x="12084" y="271552"/>
                  </a:lnTo>
                  <a:lnTo>
                    <a:pt x="10408" y="272475"/>
                  </a:lnTo>
                  <a:lnTo>
                    <a:pt x="10085" y="273091"/>
                  </a:lnTo>
                  <a:lnTo>
                    <a:pt x="10663" y="273501"/>
                  </a:lnTo>
                  <a:lnTo>
                    <a:pt x="14139" y="274307"/>
                  </a:lnTo>
                  <a:lnTo>
                    <a:pt x="8044" y="266938"/>
                  </a:lnTo>
                  <a:lnTo>
                    <a:pt x="7496" y="263737"/>
                  </a:lnTo>
                  <a:lnTo>
                    <a:pt x="7187" y="256580"/>
                  </a:lnTo>
                  <a:lnTo>
                    <a:pt x="7115" y="250243"/>
                  </a:lnTo>
                  <a:lnTo>
                    <a:pt x="7064" y="225207"/>
                  </a:lnTo>
                  <a:lnTo>
                    <a:pt x="6268" y="219670"/>
                  </a:lnTo>
                  <a:lnTo>
                    <a:pt x="4943" y="214075"/>
                  </a:lnTo>
                  <a:lnTo>
                    <a:pt x="3266" y="208439"/>
                  </a:lnTo>
                  <a:lnTo>
                    <a:pt x="2149" y="201825"/>
                  </a:lnTo>
                  <a:lnTo>
                    <a:pt x="1403" y="194558"/>
                  </a:lnTo>
                  <a:lnTo>
                    <a:pt x="906" y="186855"/>
                  </a:lnTo>
                  <a:lnTo>
                    <a:pt x="575" y="179815"/>
                  </a:lnTo>
                  <a:lnTo>
                    <a:pt x="207" y="166913"/>
                  </a:lnTo>
                  <a:lnTo>
                    <a:pt x="0" y="148939"/>
                  </a:lnTo>
                  <a:lnTo>
                    <a:pt x="765" y="142156"/>
                  </a:lnTo>
                  <a:lnTo>
                    <a:pt x="2068" y="134776"/>
                  </a:lnTo>
                  <a:lnTo>
                    <a:pt x="3731" y="126998"/>
                  </a:lnTo>
                  <a:lnTo>
                    <a:pt x="4840" y="119908"/>
                  </a:lnTo>
                  <a:lnTo>
                    <a:pt x="5579" y="113276"/>
                  </a:lnTo>
                  <a:lnTo>
                    <a:pt x="6072" y="106950"/>
                  </a:lnTo>
                  <a:lnTo>
                    <a:pt x="6400" y="101781"/>
                  </a:lnTo>
                  <a:lnTo>
                    <a:pt x="6764" y="93496"/>
                  </a:lnTo>
                  <a:lnTo>
                    <a:pt x="6927" y="84099"/>
                  </a:lnTo>
                  <a:lnTo>
                    <a:pt x="6970" y="78926"/>
                  </a:lnTo>
                  <a:lnTo>
                    <a:pt x="7793" y="73573"/>
                  </a:lnTo>
                  <a:lnTo>
                    <a:pt x="9135" y="68099"/>
                  </a:lnTo>
                  <a:lnTo>
                    <a:pt x="10823" y="62544"/>
                  </a:lnTo>
                  <a:lnTo>
                    <a:pt x="11949" y="57889"/>
                  </a:lnTo>
                  <a:lnTo>
                    <a:pt x="13200" y="50176"/>
                  </a:lnTo>
                  <a:lnTo>
                    <a:pt x="15872" y="43573"/>
                  </a:lnTo>
                  <a:lnTo>
                    <a:pt x="19706" y="37464"/>
                  </a:lnTo>
                  <a:lnTo>
                    <a:pt x="21839" y="34501"/>
                  </a:lnTo>
                  <a:lnTo>
                    <a:pt x="24055" y="31573"/>
                  </a:lnTo>
                  <a:lnTo>
                    <a:pt x="28635" y="25780"/>
                  </a:lnTo>
                  <a:lnTo>
                    <a:pt x="38042" y="14300"/>
                  </a:lnTo>
                  <a:lnTo>
                    <a:pt x="40413" y="12392"/>
                  </a:lnTo>
                  <a:lnTo>
                    <a:pt x="42788" y="11118"/>
                  </a:lnTo>
                  <a:lnTo>
                    <a:pt x="45165" y="10270"/>
                  </a:lnTo>
                  <a:lnTo>
                    <a:pt x="47544" y="8752"/>
                  </a:lnTo>
                  <a:lnTo>
                    <a:pt x="49923" y="6787"/>
                  </a:lnTo>
                  <a:lnTo>
                    <a:pt x="52303" y="4525"/>
                  </a:lnTo>
                  <a:lnTo>
                    <a:pt x="55477" y="3017"/>
                  </a:lnTo>
                  <a:lnTo>
                    <a:pt x="59180" y="2011"/>
                  </a:lnTo>
                  <a:lnTo>
                    <a:pt x="63237" y="1341"/>
                  </a:lnTo>
                  <a:lnTo>
                    <a:pt x="66735" y="894"/>
                  </a:lnTo>
                  <a:lnTo>
                    <a:pt x="69861" y="597"/>
                  </a:lnTo>
                  <a:lnTo>
                    <a:pt x="72739" y="398"/>
                  </a:lnTo>
                  <a:lnTo>
                    <a:pt x="76245" y="1218"/>
                  </a:lnTo>
                  <a:lnTo>
                    <a:pt x="80169" y="2717"/>
                  </a:lnTo>
                  <a:lnTo>
                    <a:pt x="84374" y="4669"/>
                  </a:lnTo>
                  <a:lnTo>
                    <a:pt x="87970" y="6923"/>
                  </a:lnTo>
                  <a:lnTo>
                    <a:pt x="91161" y="9378"/>
                  </a:lnTo>
                  <a:lnTo>
                    <a:pt x="94082" y="11967"/>
                  </a:lnTo>
                  <a:lnTo>
                    <a:pt x="97618" y="13693"/>
                  </a:lnTo>
                  <a:lnTo>
                    <a:pt x="101562" y="14844"/>
                  </a:lnTo>
                  <a:lnTo>
                    <a:pt x="105779" y="15611"/>
                  </a:lnTo>
                  <a:lnTo>
                    <a:pt x="108591" y="18028"/>
                  </a:lnTo>
                  <a:lnTo>
                    <a:pt x="110464" y="21544"/>
                  </a:lnTo>
                  <a:lnTo>
                    <a:pt x="113341" y="29578"/>
                  </a:lnTo>
                  <a:lnTo>
                    <a:pt x="117265" y="36324"/>
                  </a:lnTo>
                  <a:lnTo>
                    <a:pt x="119423" y="39456"/>
                  </a:lnTo>
                  <a:lnTo>
                    <a:pt x="121655" y="42497"/>
                  </a:lnTo>
                  <a:lnTo>
                    <a:pt x="123936" y="45476"/>
                  </a:lnTo>
                  <a:lnTo>
                    <a:pt x="126252" y="59845"/>
                  </a:lnTo>
                  <a:lnTo>
                    <a:pt x="128589" y="81807"/>
                  </a:lnTo>
                  <a:lnTo>
                    <a:pt x="132508" y="128752"/>
                  </a:lnTo>
                  <a:lnTo>
                    <a:pt x="134250" y="155966"/>
                  </a:lnTo>
                  <a:lnTo>
                    <a:pt x="135025" y="174411"/>
                  </a:lnTo>
                  <a:lnTo>
                    <a:pt x="135460" y="192965"/>
                  </a:lnTo>
                  <a:lnTo>
                    <a:pt x="135620" y="210902"/>
                  </a:lnTo>
                  <a:lnTo>
                    <a:pt x="135641" y="221120"/>
                  </a:lnTo>
                  <a:lnTo>
                    <a:pt x="134848" y="221708"/>
                  </a:lnTo>
                  <a:lnTo>
                    <a:pt x="130734" y="222536"/>
                  </a:lnTo>
                  <a:lnTo>
                    <a:pt x="128500" y="2228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97"/>
            <p:cNvSpPr/>
            <p:nvPr/>
          </p:nvSpPr>
          <p:spPr>
            <a:xfrm>
              <a:off x="4307681" y="5717857"/>
              <a:ext cx="164307" cy="77154"/>
            </a:xfrm>
            <a:custGeom>
              <a:avLst/>
              <a:gdLst/>
              <a:ahLst/>
              <a:cxnLst/>
              <a:rect l="0" t="0" r="0" b="0"/>
              <a:pathLst>
                <a:path w="164307" h="77154">
                  <a:moveTo>
                    <a:pt x="0" y="77153"/>
                  </a:moveTo>
                  <a:lnTo>
                    <a:pt x="0" y="68589"/>
                  </a:lnTo>
                  <a:lnTo>
                    <a:pt x="3792" y="68583"/>
                  </a:lnTo>
                  <a:lnTo>
                    <a:pt x="5703" y="67629"/>
                  </a:lnTo>
                  <a:lnTo>
                    <a:pt x="7771" y="66041"/>
                  </a:lnTo>
                  <a:lnTo>
                    <a:pt x="9943" y="64030"/>
                  </a:lnTo>
                  <a:lnTo>
                    <a:pt x="12185" y="62689"/>
                  </a:lnTo>
                  <a:lnTo>
                    <a:pt x="16792" y="61199"/>
                  </a:lnTo>
                  <a:lnTo>
                    <a:pt x="19132" y="59850"/>
                  </a:lnTo>
                  <a:lnTo>
                    <a:pt x="21486" y="57997"/>
                  </a:lnTo>
                  <a:lnTo>
                    <a:pt x="23849" y="55810"/>
                  </a:lnTo>
                  <a:lnTo>
                    <a:pt x="27012" y="53399"/>
                  </a:lnTo>
                  <a:lnTo>
                    <a:pt x="30708" y="50840"/>
                  </a:lnTo>
                  <a:lnTo>
                    <a:pt x="34759" y="48180"/>
                  </a:lnTo>
                  <a:lnTo>
                    <a:pt x="38254" y="46408"/>
                  </a:lnTo>
                  <a:lnTo>
                    <a:pt x="41377" y="45226"/>
                  </a:lnTo>
                  <a:lnTo>
                    <a:pt x="44254" y="44438"/>
                  </a:lnTo>
                  <a:lnTo>
                    <a:pt x="47759" y="42960"/>
                  </a:lnTo>
                  <a:lnTo>
                    <a:pt x="51683" y="41023"/>
                  </a:lnTo>
                  <a:lnTo>
                    <a:pt x="55886" y="38779"/>
                  </a:lnTo>
                  <a:lnTo>
                    <a:pt x="59483" y="36330"/>
                  </a:lnTo>
                  <a:lnTo>
                    <a:pt x="62673" y="33745"/>
                  </a:lnTo>
                  <a:lnTo>
                    <a:pt x="65595" y="31069"/>
                  </a:lnTo>
                  <a:lnTo>
                    <a:pt x="69130" y="28333"/>
                  </a:lnTo>
                  <a:lnTo>
                    <a:pt x="73074" y="25556"/>
                  </a:lnTo>
                  <a:lnTo>
                    <a:pt x="77291" y="22753"/>
                  </a:lnTo>
                  <a:lnTo>
                    <a:pt x="81690" y="20884"/>
                  </a:lnTo>
                  <a:lnTo>
                    <a:pt x="86210" y="19637"/>
                  </a:lnTo>
                  <a:lnTo>
                    <a:pt x="90810" y="18807"/>
                  </a:lnTo>
                  <a:lnTo>
                    <a:pt x="95465" y="17301"/>
                  </a:lnTo>
                  <a:lnTo>
                    <a:pt x="100156" y="15344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98"/>
            <p:cNvSpPr/>
            <p:nvPr/>
          </p:nvSpPr>
          <p:spPr>
            <a:xfrm>
              <a:off x="4529137" y="5640704"/>
              <a:ext cx="57151" cy="248568"/>
            </a:xfrm>
            <a:custGeom>
              <a:avLst/>
              <a:gdLst/>
              <a:ahLst/>
              <a:cxnLst/>
              <a:rect l="0" t="0" r="0" b="0"/>
              <a:pathLst>
                <a:path w="57151" h="248568">
                  <a:moveTo>
                    <a:pt x="0" y="0"/>
                  </a:moveTo>
                  <a:lnTo>
                    <a:pt x="6151" y="7381"/>
                  </a:lnTo>
                  <a:lnTo>
                    <a:pt x="6703" y="10583"/>
                  </a:lnTo>
                  <a:lnTo>
                    <a:pt x="6849" y="12771"/>
                  </a:lnTo>
                  <a:lnTo>
                    <a:pt x="7741" y="15182"/>
                  </a:lnTo>
                  <a:lnTo>
                    <a:pt x="9130" y="17741"/>
                  </a:lnTo>
                  <a:lnTo>
                    <a:pt x="10849" y="20400"/>
                  </a:lnTo>
                  <a:lnTo>
                    <a:pt x="11995" y="24078"/>
                  </a:lnTo>
                  <a:lnTo>
                    <a:pt x="12759" y="28434"/>
                  </a:lnTo>
                  <a:lnTo>
                    <a:pt x="13268" y="33244"/>
                  </a:lnTo>
                  <a:lnTo>
                    <a:pt x="14402" y="37403"/>
                  </a:lnTo>
                  <a:lnTo>
                    <a:pt x="15951" y="41128"/>
                  </a:lnTo>
                  <a:lnTo>
                    <a:pt x="17778" y="44564"/>
                  </a:lnTo>
                  <a:lnTo>
                    <a:pt x="18996" y="48759"/>
                  </a:lnTo>
                  <a:lnTo>
                    <a:pt x="19807" y="53462"/>
                  </a:lnTo>
                  <a:lnTo>
                    <a:pt x="20349" y="58501"/>
                  </a:lnTo>
                  <a:lnTo>
                    <a:pt x="21503" y="64719"/>
                  </a:lnTo>
                  <a:lnTo>
                    <a:pt x="23067" y="71721"/>
                  </a:lnTo>
                  <a:lnTo>
                    <a:pt x="24903" y="79246"/>
                  </a:lnTo>
                  <a:lnTo>
                    <a:pt x="26921" y="86169"/>
                  </a:lnTo>
                  <a:lnTo>
                    <a:pt x="29060" y="92689"/>
                  </a:lnTo>
                  <a:lnTo>
                    <a:pt x="31279" y="98940"/>
                  </a:lnTo>
                  <a:lnTo>
                    <a:pt x="32759" y="105013"/>
                  </a:lnTo>
                  <a:lnTo>
                    <a:pt x="33746" y="110966"/>
                  </a:lnTo>
                  <a:lnTo>
                    <a:pt x="34403" y="116840"/>
                  </a:lnTo>
                  <a:lnTo>
                    <a:pt x="35636" y="122661"/>
                  </a:lnTo>
                  <a:lnTo>
                    <a:pt x="37251" y="128447"/>
                  </a:lnTo>
                  <a:lnTo>
                    <a:pt x="39122" y="134209"/>
                  </a:lnTo>
                  <a:lnTo>
                    <a:pt x="40368" y="140908"/>
                  </a:lnTo>
                  <a:lnTo>
                    <a:pt x="41200" y="148231"/>
                  </a:lnTo>
                  <a:lnTo>
                    <a:pt x="41754" y="155971"/>
                  </a:lnTo>
                  <a:lnTo>
                    <a:pt x="42124" y="163036"/>
                  </a:lnTo>
                  <a:lnTo>
                    <a:pt x="42534" y="175965"/>
                  </a:lnTo>
                  <a:lnTo>
                    <a:pt x="42766" y="193955"/>
                  </a:lnTo>
                  <a:lnTo>
                    <a:pt x="43591" y="198836"/>
                  </a:lnTo>
                  <a:lnTo>
                    <a:pt x="44936" y="203043"/>
                  </a:lnTo>
                  <a:lnTo>
                    <a:pt x="46627" y="206799"/>
                  </a:lnTo>
                  <a:lnTo>
                    <a:pt x="47753" y="211209"/>
                  </a:lnTo>
                  <a:lnTo>
                    <a:pt x="48504" y="216054"/>
                  </a:lnTo>
                  <a:lnTo>
                    <a:pt x="49005" y="221189"/>
                  </a:lnTo>
                  <a:lnTo>
                    <a:pt x="50133" y="225565"/>
                  </a:lnTo>
                  <a:lnTo>
                    <a:pt x="51678" y="229434"/>
                  </a:lnTo>
                  <a:lnTo>
                    <a:pt x="56069" y="237937"/>
                  </a:lnTo>
                  <a:lnTo>
                    <a:pt x="56669" y="241640"/>
                  </a:lnTo>
                  <a:lnTo>
                    <a:pt x="57148" y="248567"/>
                  </a:lnTo>
                  <a:lnTo>
                    <a:pt x="5715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99"/>
            <p:cNvSpPr/>
            <p:nvPr/>
          </p:nvSpPr>
          <p:spPr>
            <a:xfrm>
              <a:off x="4536281" y="5610146"/>
              <a:ext cx="212875" cy="253444"/>
            </a:xfrm>
            <a:custGeom>
              <a:avLst/>
              <a:gdLst/>
              <a:ahLst/>
              <a:cxnLst/>
              <a:rect l="0" t="0" r="0" b="0"/>
              <a:pathLst>
                <a:path w="212875" h="253444">
                  <a:moveTo>
                    <a:pt x="0" y="64849"/>
                  </a:moveTo>
                  <a:lnTo>
                    <a:pt x="0" y="42707"/>
                  </a:lnTo>
                  <a:lnTo>
                    <a:pt x="794" y="40562"/>
                  </a:lnTo>
                  <a:lnTo>
                    <a:pt x="3793" y="35640"/>
                  </a:lnTo>
                  <a:lnTo>
                    <a:pt x="5703" y="33946"/>
                  </a:lnTo>
                  <a:lnTo>
                    <a:pt x="12185" y="30610"/>
                  </a:lnTo>
                  <a:lnTo>
                    <a:pt x="16793" y="26454"/>
                  </a:lnTo>
                  <a:lnTo>
                    <a:pt x="19926" y="24012"/>
                  </a:lnTo>
                  <a:lnTo>
                    <a:pt x="23603" y="21432"/>
                  </a:lnTo>
                  <a:lnTo>
                    <a:pt x="27641" y="18759"/>
                  </a:lnTo>
                  <a:lnTo>
                    <a:pt x="34245" y="13249"/>
                  </a:lnTo>
                  <a:lnTo>
                    <a:pt x="37118" y="10447"/>
                  </a:lnTo>
                  <a:lnTo>
                    <a:pt x="42426" y="7333"/>
                  </a:lnTo>
                  <a:lnTo>
                    <a:pt x="48225" y="5948"/>
                  </a:lnTo>
                  <a:lnTo>
                    <a:pt x="51993" y="5579"/>
                  </a:lnTo>
                  <a:lnTo>
                    <a:pt x="56094" y="5334"/>
                  </a:lnTo>
                  <a:lnTo>
                    <a:pt x="60414" y="4217"/>
                  </a:lnTo>
                  <a:lnTo>
                    <a:pt x="64883" y="2520"/>
                  </a:lnTo>
                  <a:lnTo>
                    <a:pt x="69448" y="436"/>
                  </a:lnTo>
                  <a:lnTo>
                    <a:pt x="73286" y="0"/>
                  </a:lnTo>
                  <a:lnTo>
                    <a:pt x="76638" y="661"/>
                  </a:lnTo>
                  <a:lnTo>
                    <a:pt x="82480" y="2983"/>
                  </a:lnTo>
                  <a:lnTo>
                    <a:pt x="87722" y="4015"/>
                  </a:lnTo>
                  <a:lnTo>
                    <a:pt x="91025" y="5243"/>
                  </a:lnTo>
                  <a:lnTo>
                    <a:pt x="94815" y="7014"/>
                  </a:lnTo>
                  <a:lnTo>
                    <a:pt x="98928" y="9147"/>
                  </a:lnTo>
                  <a:lnTo>
                    <a:pt x="101671" y="11522"/>
                  </a:lnTo>
                  <a:lnTo>
                    <a:pt x="103500" y="14058"/>
                  </a:lnTo>
                  <a:lnTo>
                    <a:pt x="106324" y="19415"/>
                  </a:lnTo>
                  <a:lnTo>
                    <a:pt x="110226" y="24971"/>
                  </a:lnTo>
                  <a:lnTo>
                    <a:pt x="111584" y="28738"/>
                  </a:lnTo>
                  <a:lnTo>
                    <a:pt x="112489" y="33156"/>
                  </a:lnTo>
                  <a:lnTo>
                    <a:pt x="113093" y="38005"/>
                  </a:lnTo>
                  <a:lnTo>
                    <a:pt x="113495" y="42191"/>
                  </a:lnTo>
                  <a:lnTo>
                    <a:pt x="113942" y="49381"/>
                  </a:lnTo>
                  <a:lnTo>
                    <a:pt x="114141" y="58292"/>
                  </a:lnTo>
                  <a:lnTo>
                    <a:pt x="114194" y="63334"/>
                  </a:lnTo>
                  <a:lnTo>
                    <a:pt x="113435" y="68602"/>
                  </a:lnTo>
                  <a:lnTo>
                    <a:pt x="112136" y="74018"/>
                  </a:lnTo>
                  <a:lnTo>
                    <a:pt x="110476" y="79535"/>
                  </a:lnTo>
                  <a:lnTo>
                    <a:pt x="108575" y="84164"/>
                  </a:lnTo>
                  <a:lnTo>
                    <a:pt x="104348" y="91848"/>
                  </a:lnTo>
                  <a:lnTo>
                    <a:pt x="102902" y="96183"/>
                  </a:lnTo>
                  <a:lnTo>
                    <a:pt x="101938" y="100979"/>
                  </a:lnTo>
                  <a:lnTo>
                    <a:pt x="101297" y="106080"/>
                  </a:lnTo>
                  <a:lnTo>
                    <a:pt x="100074" y="110434"/>
                  </a:lnTo>
                  <a:lnTo>
                    <a:pt x="96600" y="117812"/>
                  </a:lnTo>
                  <a:lnTo>
                    <a:pt x="92410" y="124265"/>
                  </a:lnTo>
                  <a:lnTo>
                    <a:pt x="90182" y="127320"/>
                  </a:lnTo>
                  <a:lnTo>
                    <a:pt x="87902" y="129356"/>
                  </a:lnTo>
                  <a:lnTo>
                    <a:pt x="83253" y="131619"/>
                  </a:lnTo>
                  <a:lnTo>
                    <a:pt x="81696" y="133175"/>
                  </a:lnTo>
                  <a:lnTo>
                    <a:pt x="80657" y="135164"/>
                  </a:lnTo>
                  <a:lnTo>
                    <a:pt x="79965" y="137443"/>
                  </a:lnTo>
                  <a:lnTo>
                    <a:pt x="78710" y="138963"/>
                  </a:lnTo>
                  <a:lnTo>
                    <a:pt x="77080" y="139976"/>
                  </a:lnTo>
                  <a:lnTo>
                    <a:pt x="71535" y="141966"/>
                  </a:lnTo>
                  <a:lnTo>
                    <a:pt x="71446" y="134617"/>
                  </a:lnTo>
                  <a:lnTo>
                    <a:pt x="71440" y="129230"/>
                  </a:lnTo>
                  <a:lnTo>
                    <a:pt x="72233" y="126819"/>
                  </a:lnTo>
                  <a:lnTo>
                    <a:pt x="75230" y="121601"/>
                  </a:lnTo>
                  <a:lnTo>
                    <a:pt x="79208" y="116107"/>
                  </a:lnTo>
                  <a:lnTo>
                    <a:pt x="83622" y="110490"/>
                  </a:lnTo>
                  <a:lnTo>
                    <a:pt x="88230" y="104819"/>
                  </a:lnTo>
                  <a:lnTo>
                    <a:pt x="90569" y="102925"/>
                  </a:lnTo>
                  <a:lnTo>
                    <a:pt x="95286" y="100822"/>
                  </a:lnTo>
                  <a:lnTo>
                    <a:pt x="98449" y="99308"/>
                  </a:lnTo>
                  <a:lnTo>
                    <a:pt x="102145" y="97347"/>
                  </a:lnTo>
                  <a:lnTo>
                    <a:pt x="110484" y="92627"/>
                  </a:lnTo>
                  <a:lnTo>
                    <a:pt x="133475" y="79031"/>
                  </a:lnTo>
                  <a:lnTo>
                    <a:pt x="137401" y="77161"/>
                  </a:lnTo>
                  <a:lnTo>
                    <a:pt x="143882" y="75084"/>
                  </a:lnTo>
                  <a:lnTo>
                    <a:pt x="147515" y="74529"/>
                  </a:lnTo>
                  <a:lnTo>
                    <a:pt x="151525" y="74160"/>
                  </a:lnTo>
                  <a:lnTo>
                    <a:pt x="159419" y="73750"/>
                  </a:lnTo>
                  <a:lnTo>
                    <a:pt x="165573" y="73567"/>
                  </a:lnTo>
                  <a:lnTo>
                    <a:pt x="168326" y="74471"/>
                  </a:lnTo>
                  <a:lnTo>
                    <a:pt x="173501" y="78016"/>
                  </a:lnTo>
                  <a:lnTo>
                    <a:pt x="176786" y="79341"/>
                  </a:lnTo>
                  <a:lnTo>
                    <a:pt x="180563" y="80226"/>
                  </a:lnTo>
                  <a:lnTo>
                    <a:pt x="184669" y="80815"/>
                  </a:lnTo>
                  <a:lnTo>
                    <a:pt x="188200" y="82161"/>
                  </a:lnTo>
                  <a:lnTo>
                    <a:pt x="194240" y="86195"/>
                  </a:lnTo>
                  <a:lnTo>
                    <a:pt x="199571" y="91164"/>
                  </a:lnTo>
                  <a:lnTo>
                    <a:pt x="202103" y="93822"/>
                  </a:lnTo>
                  <a:lnTo>
                    <a:pt x="204585" y="97499"/>
                  </a:lnTo>
                  <a:lnTo>
                    <a:pt x="207034" y="101856"/>
                  </a:lnTo>
                  <a:lnTo>
                    <a:pt x="209460" y="106665"/>
                  </a:lnTo>
                  <a:lnTo>
                    <a:pt x="212155" y="114549"/>
                  </a:lnTo>
                  <a:lnTo>
                    <a:pt x="212874" y="117985"/>
                  </a:lnTo>
                  <a:lnTo>
                    <a:pt x="210972" y="128848"/>
                  </a:lnTo>
                  <a:lnTo>
                    <a:pt x="207323" y="144662"/>
                  </a:lnTo>
                  <a:lnTo>
                    <a:pt x="202509" y="163778"/>
                  </a:lnTo>
                  <a:lnTo>
                    <a:pt x="198505" y="177474"/>
                  </a:lnTo>
                  <a:lnTo>
                    <a:pt x="195044" y="187557"/>
                  </a:lnTo>
                  <a:lnTo>
                    <a:pt x="191941" y="195232"/>
                  </a:lnTo>
                  <a:lnTo>
                    <a:pt x="189080" y="201301"/>
                  </a:lnTo>
                  <a:lnTo>
                    <a:pt x="186378" y="206300"/>
                  </a:lnTo>
                  <a:lnTo>
                    <a:pt x="183782" y="210584"/>
                  </a:lnTo>
                  <a:lnTo>
                    <a:pt x="178783" y="217885"/>
                  </a:lnTo>
                  <a:lnTo>
                    <a:pt x="176339" y="221165"/>
                  </a:lnTo>
                  <a:lnTo>
                    <a:pt x="173122" y="224305"/>
                  </a:lnTo>
                  <a:lnTo>
                    <a:pt x="169389" y="227351"/>
                  </a:lnTo>
                  <a:lnTo>
                    <a:pt x="165314" y="230333"/>
                  </a:lnTo>
                  <a:lnTo>
                    <a:pt x="158668" y="236187"/>
                  </a:lnTo>
                  <a:lnTo>
                    <a:pt x="155785" y="239083"/>
                  </a:lnTo>
                  <a:lnTo>
                    <a:pt x="152275" y="241012"/>
                  </a:lnTo>
                  <a:lnTo>
                    <a:pt x="148348" y="242299"/>
                  </a:lnTo>
                  <a:lnTo>
                    <a:pt x="144142" y="243156"/>
                  </a:lnTo>
                  <a:lnTo>
                    <a:pt x="138957" y="244680"/>
                  </a:lnTo>
                  <a:lnTo>
                    <a:pt x="133119" y="246649"/>
                  </a:lnTo>
                  <a:lnTo>
                    <a:pt x="126846" y="248914"/>
                  </a:lnTo>
                  <a:lnTo>
                    <a:pt x="121077" y="250424"/>
                  </a:lnTo>
                  <a:lnTo>
                    <a:pt x="115642" y="251431"/>
                  </a:lnTo>
                  <a:lnTo>
                    <a:pt x="110433" y="252102"/>
                  </a:lnTo>
                  <a:lnTo>
                    <a:pt x="106165" y="252549"/>
                  </a:lnTo>
                  <a:lnTo>
                    <a:pt x="102527" y="252847"/>
                  </a:lnTo>
                  <a:lnTo>
                    <a:pt x="99307" y="253046"/>
                  </a:lnTo>
                  <a:lnTo>
                    <a:pt x="91496" y="253267"/>
                  </a:lnTo>
                  <a:lnTo>
                    <a:pt x="54690" y="253443"/>
                  </a:lnTo>
                  <a:lnTo>
                    <a:pt x="53129" y="252491"/>
                  </a:lnTo>
                  <a:lnTo>
                    <a:pt x="52088" y="250904"/>
                  </a:lnTo>
                  <a:lnTo>
                    <a:pt x="50006" y="2448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00"/>
            <p:cNvSpPr/>
            <p:nvPr/>
          </p:nvSpPr>
          <p:spPr>
            <a:xfrm>
              <a:off x="4286250" y="5469254"/>
              <a:ext cx="428626" cy="34290"/>
            </a:xfrm>
            <a:custGeom>
              <a:avLst/>
              <a:gdLst/>
              <a:ahLst/>
              <a:cxnLst/>
              <a:rect l="0" t="0" r="0" b="0"/>
              <a:pathLst>
                <a:path w="428626" h="34290">
                  <a:moveTo>
                    <a:pt x="0" y="25718"/>
                  </a:moveTo>
                  <a:lnTo>
                    <a:pt x="3792" y="30269"/>
                  </a:lnTo>
                  <a:lnTo>
                    <a:pt x="5703" y="31610"/>
                  </a:lnTo>
                  <a:lnTo>
                    <a:pt x="7770" y="32503"/>
                  </a:lnTo>
                  <a:lnTo>
                    <a:pt x="12184" y="33496"/>
                  </a:lnTo>
                  <a:lnTo>
                    <a:pt x="23849" y="34186"/>
                  </a:lnTo>
                  <a:lnTo>
                    <a:pt x="56180" y="34289"/>
                  </a:lnTo>
                  <a:lnTo>
                    <a:pt x="59678" y="33337"/>
                  </a:lnTo>
                  <a:lnTo>
                    <a:pt x="62804" y="31750"/>
                  </a:lnTo>
                  <a:lnTo>
                    <a:pt x="65682" y="29740"/>
                  </a:lnTo>
                  <a:lnTo>
                    <a:pt x="69981" y="28399"/>
                  </a:lnTo>
                  <a:lnTo>
                    <a:pt x="75229" y="27505"/>
                  </a:lnTo>
                  <a:lnTo>
                    <a:pt x="86616" y="26512"/>
                  </a:lnTo>
                  <a:lnTo>
                    <a:pt x="96969" y="26071"/>
                  </a:lnTo>
                  <a:lnTo>
                    <a:pt x="116551" y="25788"/>
                  </a:lnTo>
                  <a:lnTo>
                    <a:pt x="126148" y="25749"/>
                  </a:lnTo>
                  <a:lnTo>
                    <a:pt x="130929" y="24786"/>
                  </a:lnTo>
                  <a:lnTo>
                    <a:pt x="135705" y="23192"/>
                  </a:lnTo>
                  <a:lnTo>
                    <a:pt x="140476" y="21176"/>
                  </a:lnTo>
                  <a:lnTo>
                    <a:pt x="145244" y="19833"/>
                  </a:lnTo>
                  <a:lnTo>
                    <a:pt x="150010" y="18937"/>
                  </a:lnTo>
                  <a:lnTo>
                    <a:pt x="159540" y="17942"/>
                  </a:lnTo>
                  <a:lnTo>
                    <a:pt x="169067" y="17499"/>
                  </a:lnTo>
                  <a:lnTo>
                    <a:pt x="183356" y="17250"/>
                  </a:lnTo>
                  <a:lnTo>
                    <a:pt x="188118" y="16263"/>
                  </a:lnTo>
                  <a:lnTo>
                    <a:pt x="192881" y="14652"/>
                  </a:lnTo>
                  <a:lnTo>
                    <a:pt x="197643" y="12626"/>
                  </a:lnTo>
                  <a:lnTo>
                    <a:pt x="203200" y="11275"/>
                  </a:lnTo>
                  <a:lnTo>
                    <a:pt x="209284" y="10375"/>
                  </a:lnTo>
                  <a:lnTo>
                    <a:pt x="221603" y="9373"/>
                  </a:lnTo>
                  <a:lnTo>
                    <a:pt x="232369" y="8929"/>
                  </a:lnTo>
                  <a:lnTo>
                    <a:pt x="247355" y="8679"/>
                  </a:lnTo>
                  <a:lnTo>
                    <a:pt x="252216" y="7691"/>
                  </a:lnTo>
                  <a:lnTo>
                    <a:pt x="257044" y="6080"/>
                  </a:lnTo>
                  <a:lnTo>
                    <a:pt x="261850" y="4053"/>
                  </a:lnTo>
                  <a:lnTo>
                    <a:pt x="267435" y="2702"/>
                  </a:lnTo>
                  <a:lnTo>
                    <a:pt x="273540" y="1802"/>
                  </a:lnTo>
                  <a:lnTo>
                    <a:pt x="285880" y="801"/>
                  </a:lnTo>
                  <a:lnTo>
                    <a:pt x="296655" y="356"/>
                  </a:lnTo>
                  <a:lnTo>
                    <a:pt x="316508" y="71"/>
                  </a:lnTo>
                  <a:lnTo>
                    <a:pt x="420075" y="0"/>
                  </a:lnTo>
                  <a:lnTo>
                    <a:pt x="420544" y="953"/>
                  </a:lnTo>
                  <a:lnTo>
                    <a:pt x="420856" y="2541"/>
                  </a:lnTo>
                  <a:lnTo>
                    <a:pt x="421358" y="7382"/>
                  </a:lnTo>
                  <a:lnTo>
                    <a:pt x="422192" y="7779"/>
                  </a:lnTo>
                  <a:lnTo>
                    <a:pt x="428625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01"/>
            <p:cNvSpPr/>
            <p:nvPr/>
          </p:nvSpPr>
          <p:spPr>
            <a:xfrm>
              <a:off x="4672012" y="5392102"/>
              <a:ext cx="164219" cy="154306"/>
            </a:xfrm>
            <a:custGeom>
              <a:avLst/>
              <a:gdLst/>
              <a:ahLst/>
              <a:cxnLst/>
              <a:rect l="0" t="0" r="0" b="0"/>
              <a:pathLst>
                <a:path w="164219" h="154306">
                  <a:moveTo>
                    <a:pt x="0" y="0"/>
                  </a:moveTo>
                  <a:lnTo>
                    <a:pt x="6849" y="8219"/>
                  </a:lnTo>
                  <a:lnTo>
                    <a:pt x="10849" y="8468"/>
                  </a:lnTo>
                  <a:lnTo>
                    <a:pt x="17061" y="8542"/>
                  </a:lnTo>
                  <a:lnTo>
                    <a:pt x="19311" y="9505"/>
                  </a:lnTo>
                  <a:lnTo>
                    <a:pt x="23929" y="13114"/>
                  </a:lnTo>
                  <a:lnTo>
                    <a:pt x="28627" y="15353"/>
                  </a:lnTo>
                  <a:lnTo>
                    <a:pt x="33360" y="16349"/>
                  </a:lnTo>
                  <a:lnTo>
                    <a:pt x="38110" y="16791"/>
                  </a:lnTo>
                  <a:lnTo>
                    <a:pt x="40488" y="17862"/>
                  </a:lnTo>
                  <a:lnTo>
                    <a:pt x="45247" y="21591"/>
                  </a:lnTo>
                  <a:lnTo>
                    <a:pt x="50008" y="23884"/>
                  </a:lnTo>
                  <a:lnTo>
                    <a:pt x="54770" y="24903"/>
                  </a:lnTo>
                  <a:lnTo>
                    <a:pt x="59531" y="25356"/>
                  </a:lnTo>
                  <a:lnTo>
                    <a:pt x="62706" y="26429"/>
                  </a:lnTo>
                  <a:lnTo>
                    <a:pt x="66411" y="28097"/>
                  </a:lnTo>
                  <a:lnTo>
                    <a:pt x="70467" y="30161"/>
                  </a:lnTo>
                  <a:lnTo>
                    <a:pt x="73966" y="31537"/>
                  </a:lnTo>
                  <a:lnTo>
                    <a:pt x="77091" y="32455"/>
                  </a:lnTo>
                  <a:lnTo>
                    <a:pt x="79970" y="33067"/>
                  </a:lnTo>
                  <a:lnTo>
                    <a:pt x="82682" y="33474"/>
                  </a:lnTo>
                  <a:lnTo>
                    <a:pt x="87812" y="33928"/>
                  </a:lnTo>
                  <a:lnTo>
                    <a:pt x="94855" y="34129"/>
                  </a:lnTo>
                  <a:lnTo>
                    <a:pt x="98955" y="34183"/>
                  </a:lnTo>
                  <a:lnTo>
                    <a:pt x="102482" y="35171"/>
                  </a:lnTo>
                  <a:lnTo>
                    <a:pt x="105628" y="36783"/>
                  </a:lnTo>
                  <a:lnTo>
                    <a:pt x="108519" y="38809"/>
                  </a:lnTo>
                  <a:lnTo>
                    <a:pt x="111240" y="40160"/>
                  </a:lnTo>
                  <a:lnTo>
                    <a:pt x="113847" y="41061"/>
                  </a:lnTo>
                  <a:lnTo>
                    <a:pt x="118861" y="42062"/>
                  </a:lnTo>
                  <a:lnTo>
                    <a:pt x="123735" y="42507"/>
                  </a:lnTo>
                  <a:lnTo>
                    <a:pt x="128548" y="42705"/>
                  </a:lnTo>
                  <a:lnTo>
                    <a:pt x="130942" y="42758"/>
                  </a:lnTo>
                  <a:lnTo>
                    <a:pt x="133332" y="43745"/>
                  </a:lnTo>
                  <a:lnTo>
                    <a:pt x="138105" y="47382"/>
                  </a:lnTo>
                  <a:lnTo>
                    <a:pt x="142871" y="49634"/>
                  </a:lnTo>
                  <a:lnTo>
                    <a:pt x="147636" y="50635"/>
                  </a:lnTo>
                  <a:lnTo>
                    <a:pt x="152399" y="51079"/>
                  </a:lnTo>
                  <a:lnTo>
                    <a:pt x="156744" y="51404"/>
                  </a:lnTo>
                  <a:lnTo>
                    <a:pt x="157038" y="55977"/>
                  </a:lnTo>
                  <a:lnTo>
                    <a:pt x="157873" y="57320"/>
                  </a:lnTo>
                  <a:lnTo>
                    <a:pt x="159224" y="58216"/>
                  </a:lnTo>
                  <a:lnTo>
                    <a:pt x="164218" y="59977"/>
                  </a:lnTo>
                  <a:lnTo>
                    <a:pt x="160488" y="59998"/>
                  </a:lnTo>
                  <a:lnTo>
                    <a:pt x="159379" y="60954"/>
                  </a:lnTo>
                  <a:lnTo>
                    <a:pt x="158641" y="62544"/>
                  </a:lnTo>
                  <a:lnTo>
                    <a:pt x="158148" y="64556"/>
                  </a:lnTo>
                  <a:lnTo>
                    <a:pt x="155484" y="69332"/>
                  </a:lnTo>
                  <a:lnTo>
                    <a:pt x="153662" y="71939"/>
                  </a:lnTo>
                  <a:lnTo>
                    <a:pt x="151654" y="74629"/>
                  </a:lnTo>
                  <a:lnTo>
                    <a:pt x="147306" y="80158"/>
                  </a:lnTo>
                  <a:lnTo>
                    <a:pt x="140395" y="88627"/>
                  </a:lnTo>
                  <a:lnTo>
                    <a:pt x="134872" y="94327"/>
                  </a:lnTo>
                  <a:lnTo>
                    <a:pt x="111311" y="117696"/>
                  </a:lnTo>
                  <a:lnTo>
                    <a:pt x="105957" y="123231"/>
                  </a:lnTo>
                  <a:lnTo>
                    <a:pt x="97892" y="131922"/>
                  </a:lnTo>
                  <a:lnTo>
                    <a:pt x="91662" y="138960"/>
                  </a:lnTo>
                  <a:lnTo>
                    <a:pt x="88889" y="141217"/>
                  </a:lnTo>
                  <a:lnTo>
                    <a:pt x="86247" y="142722"/>
                  </a:lnTo>
                  <a:lnTo>
                    <a:pt x="83692" y="143726"/>
                  </a:lnTo>
                  <a:lnTo>
                    <a:pt x="81988" y="145347"/>
                  </a:lnTo>
                  <a:lnTo>
                    <a:pt x="80852" y="147381"/>
                  </a:lnTo>
                  <a:lnTo>
                    <a:pt x="80095" y="149689"/>
                  </a:lnTo>
                  <a:lnTo>
                    <a:pt x="78797" y="151227"/>
                  </a:lnTo>
                  <a:lnTo>
                    <a:pt x="77137" y="152254"/>
                  </a:lnTo>
                  <a:lnTo>
                    <a:pt x="71537" y="154269"/>
                  </a:lnTo>
                  <a:lnTo>
                    <a:pt x="64294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02"/>
            <p:cNvSpPr/>
            <p:nvPr/>
          </p:nvSpPr>
          <p:spPr>
            <a:xfrm>
              <a:off x="4221957" y="5366738"/>
              <a:ext cx="164306" cy="205388"/>
            </a:xfrm>
            <a:custGeom>
              <a:avLst/>
              <a:gdLst/>
              <a:ahLst/>
              <a:cxnLst/>
              <a:rect l="0" t="0" r="0" b="0"/>
              <a:pathLst>
                <a:path w="164306" h="205388">
                  <a:moveTo>
                    <a:pt x="164305" y="8219"/>
                  </a:moveTo>
                  <a:lnTo>
                    <a:pt x="164305" y="0"/>
                  </a:lnTo>
                  <a:lnTo>
                    <a:pt x="159395" y="5608"/>
                  </a:lnTo>
                  <a:lnTo>
                    <a:pt x="157456" y="7875"/>
                  </a:lnTo>
                  <a:lnTo>
                    <a:pt x="153456" y="8117"/>
                  </a:lnTo>
                  <a:lnTo>
                    <a:pt x="152310" y="9104"/>
                  </a:lnTo>
                  <a:lnTo>
                    <a:pt x="151546" y="10714"/>
                  </a:lnTo>
                  <a:lnTo>
                    <a:pt x="151037" y="12740"/>
                  </a:lnTo>
                  <a:lnTo>
                    <a:pt x="148353" y="17531"/>
                  </a:lnTo>
                  <a:lnTo>
                    <a:pt x="146527" y="20142"/>
                  </a:lnTo>
                  <a:lnTo>
                    <a:pt x="144516" y="21883"/>
                  </a:lnTo>
                  <a:lnTo>
                    <a:pt x="140164" y="23817"/>
                  </a:lnTo>
                  <a:lnTo>
                    <a:pt x="138686" y="25285"/>
                  </a:lnTo>
                  <a:lnTo>
                    <a:pt x="137701" y="27216"/>
                  </a:lnTo>
                  <a:lnTo>
                    <a:pt x="137044" y="29457"/>
                  </a:lnTo>
                  <a:lnTo>
                    <a:pt x="135813" y="30950"/>
                  </a:lnTo>
                  <a:lnTo>
                    <a:pt x="134198" y="31946"/>
                  </a:lnTo>
                  <a:lnTo>
                    <a:pt x="132327" y="32609"/>
                  </a:lnTo>
                  <a:lnTo>
                    <a:pt x="128132" y="35887"/>
                  </a:lnTo>
                  <a:lnTo>
                    <a:pt x="123622" y="40518"/>
                  </a:lnTo>
                  <a:lnTo>
                    <a:pt x="118972" y="45752"/>
                  </a:lnTo>
                  <a:lnTo>
                    <a:pt x="116620" y="47528"/>
                  </a:lnTo>
                  <a:lnTo>
                    <a:pt x="111891" y="49503"/>
                  </a:lnTo>
                  <a:lnTo>
                    <a:pt x="107143" y="52920"/>
                  </a:lnTo>
                  <a:lnTo>
                    <a:pt x="104766" y="55164"/>
                  </a:lnTo>
                  <a:lnTo>
                    <a:pt x="100008" y="57659"/>
                  </a:lnTo>
                  <a:lnTo>
                    <a:pt x="97628" y="58324"/>
                  </a:lnTo>
                  <a:lnTo>
                    <a:pt x="92867" y="61603"/>
                  </a:lnTo>
                  <a:lnTo>
                    <a:pt x="90485" y="63811"/>
                  </a:lnTo>
                  <a:lnTo>
                    <a:pt x="85723" y="66264"/>
                  </a:lnTo>
                  <a:lnTo>
                    <a:pt x="83342" y="66918"/>
                  </a:lnTo>
                  <a:lnTo>
                    <a:pt x="78580" y="70185"/>
                  </a:lnTo>
                  <a:lnTo>
                    <a:pt x="76199" y="72390"/>
                  </a:lnTo>
                  <a:lnTo>
                    <a:pt x="71436" y="74839"/>
                  </a:lnTo>
                  <a:lnTo>
                    <a:pt x="69055" y="75492"/>
                  </a:lnTo>
                  <a:lnTo>
                    <a:pt x="67468" y="76881"/>
                  </a:lnTo>
                  <a:lnTo>
                    <a:pt x="66409" y="78759"/>
                  </a:lnTo>
                  <a:lnTo>
                    <a:pt x="65703" y="80963"/>
                  </a:lnTo>
                  <a:lnTo>
                    <a:pt x="64439" y="82433"/>
                  </a:lnTo>
                  <a:lnTo>
                    <a:pt x="62803" y="83412"/>
                  </a:lnTo>
                  <a:lnTo>
                    <a:pt x="58868" y="84501"/>
                  </a:lnTo>
                  <a:lnTo>
                    <a:pt x="54473" y="84985"/>
                  </a:lnTo>
                  <a:lnTo>
                    <a:pt x="52190" y="86066"/>
                  </a:lnTo>
                  <a:lnTo>
                    <a:pt x="47537" y="89808"/>
                  </a:lnTo>
                  <a:lnTo>
                    <a:pt x="42991" y="94080"/>
                  </a:lnTo>
                  <a:lnTo>
                    <a:pt x="39479" y="98132"/>
                  </a:lnTo>
                  <a:lnTo>
                    <a:pt x="8459" y="135228"/>
                  </a:lnTo>
                  <a:lnTo>
                    <a:pt x="8020" y="136706"/>
                  </a:lnTo>
                  <a:lnTo>
                    <a:pt x="7532" y="140889"/>
                  </a:lnTo>
                  <a:lnTo>
                    <a:pt x="6609" y="143338"/>
                  </a:lnTo>
                  <a:lnTo>
                    <a:pt x="3466" y="148600"/>
                  </a:lnTo>
                  <a:lnTo>
                    <a:pt x="1026" y="152366"/>
                  </a:lnTo>
                  <a:lnTo>
                    <a:pt x="455" y="155787"/>
                  </a:lnTo>
                  <a:lnTo>
                    <a:pt x="201" y="160482"/>
                  </a:lnTo>
                  <a:lnTo>
                    <a:pt x="7" y="170627"/>
                  </a:lnTo>
                  <a:lnTo>
                    <a:pt x="0" y="178436"/>
                  </a:lnTo>
                  <a:lnTo>
                    <a:pt x="2381" y="180752"/>
                  </a:lnTo>
                  <a:lnTo>
                    <a:pt x="6349" y="184201"/>
                  </a:lnTo>
                  <a:lnTo>
                    <a:pt x="18451" y="194323"/>
                  </a:lnTo>
                  <a:lnTo>
                    <a:pt x="22223" y="195707"/>
                  </a:lnTo>
                  <a:lnTo>
                    <a:pt x="24340" y="196076"/>
                  </a:lnTo>
                  <a:lnTo>
                    <a:pt x="25751" y="195369"/>
                  </a:lnTo>
                  <a:lnTo>
                    <a:pt x="26692" y="193946"/>
                  </a:lnTo>
                  <a:lnTo>
                    <a:pt x="27319" y="192044"/>
                  </a:lnTo>
                  <a:lnTo>
                    <a:pt x="29325" y="190777"/>
                  </a:lnTo>
                  <a:lnTo>
                    <a:pt x="32249" y="189932"/>
                  </a:lnTo>
                  <a:lnTo>
                    <a:pt x="35787" y="189368"/>
                  </a:lnTo>
                  <a:lnTo>
                    <a:pt x="38145" y="189945"/>
                  </a:lnTo>
                  <a:lnTo>
                    <a:pt x="39717" y="191282"/>
                  </a:lnTo>
                  <a:lnTo>
                    <a:pt x="40765" y="193126"/>
                  </a:lnTo>
                  <a:lnTo>
                    <a:pt x="42257" y="194355"/>
                  </a:lnTo>
                  <a:lnTo>
                    <a:pt x="46033" y="195722"/>
                  </a:lnTo>
                  <a:lnTo>
                    <a:pt x="48944" y="196086"/>
                  </a:lnTo>
                  <a:lnTo>
                    <a:pt x="52473" y="196329"/>
                  </a:lnTo>
                  <a:lnTo>
                    <a:pt x="59833" y="196598"/>
                  </a:lnTo>
                  <a:lnTo>
                    <a:pt x="71026" y="196772"/>
                  </a:lnTo>
                  <a:lnTo>
                    <a:pt x="109240" y="196813"/>
                  </a:lnTo>
                  <a:lnTo>
                    <a:pt x="111720" y="197766"/>
                  </a:lnTo>
                  <a:lnTo>
                    <a:pt x="116592" y="201365"/>
                  </a:lnTo>
                  <a:lnTo>
                    <a:pt x="121404" y="203599"/>
                  </a:lnTo>
                  <a:lnTo>
                    <a:pt x="126188" y="204592"/>
                  </a:lnTo>
                  <a:lnTo>
                    <a:pt x="130960" y="205033"/>
                  </a:lnTo>
                  <a:lnTo>
                    <a:pt x="135582" y="205317"/>
                  </a:lnTo>
                  <a:lnTo>
                    <a:pt x="150018" y="2053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3"/>
            <p:cNvSpPr/>
            <p:nvPr/>
          </p:nvSpPr>
          <p:spPr>
            <a:xfrm>
              <a:off x="6679406" y="5246380"/>
              <a:ext cx="318164" cy="437185"/>
            </a:xfrm>
            <a:custGeom>
              <a:avLst/>
              <a:gdLst/>
              <a:ahLst/>
              <a:cxnLst/>
              <a:rect l="0" t="0" r="0" b="0"/>
              <a:pathLst>
                <a:path w="318164" h="437185">
                  <a:moveTo>
                    <a:pt x="0" y="428615"/>
                  </a:moveTo>
                  <a:lnTo>
                    <a:pt x="6151" y="435996"/>
                  </a:lnTo>
                  <a:lnTo>
                    <a:pt x="8819" y="436657"/>
                  </a:lnTo>
                  <a:lnTo>
                    <a:pt x="17759" y="437156"/>
                  </a:lnTo>
                  <a:lnTo>
                    <a:pt x="24901" y="437184"/>
                  </a:lnTo>
                  <a:lnTo>
                    <a:pt x="26920" y="436233"/>
                  </a:lnTo>
                  <a:lnTo>
                    <a:pt x="34403" y="429806"/>
                  </a:lnTo>
                  <a:lnTo>
                    <a:pt x="37251" y="429144"/>
                  </a:lnTo>
                  <a:lnTo>
                    <a:pt x="39121" y="428967"/>
                  </a:lnTo>
                  <a:lnTo>
                    <a:pt x="41162" y="427897"/>
                  </a:lnTo>
                  <a:lnTo>
                    <a:pt x="47827" y="421840"/>
                  </a:lnTo>
                  <a:lnTo>
                    <a:pt x="52477" y="416714"/>
                  </a:lnTo>
                  <a:lnTo>
                    <a:pt x="55623" y="414966"/>
                  </a:lnTo>
                  <a:lnTo>
                    <a:pt x="63350" y="413023"/>
                  </a:lnTo>
                  <a:lnTo>
                    <a:pt x="69960" y="409620"/>
                  </a:lnTo>
                  <a:lnTo>
                    <a:pt x="78143" y="402349"/>
                  </a:lnTo>
                  <a:lnTo>
                    <a:pt x="88020" y="391359"/>
                  </a:lnTo>
                  <a:lnTo>
                    <a:pt x="95224" y="382863"/>
                  </a:lnTo>
                  <a:lnTo>
                    <a:pt x="102387" y="369762"/>
                  </a:lnTo>
                  <a:lnTo>
                    <a:pt x="109536" y="358366"/>
                  </a:lnTo>
                  <a:lnTo>
                    <a:pt x="119062" y="345029"/>
                  </a:lnTo>
                  <a:lnTo>
                    <a:pt x="123825" y="335585"/>
                  </a:lnTo>
                  <a:lnTo>
                    <a:pt x="157897" y="266870"/>
                  </a:lnTo>
                  <a:lnTo>
                    <a:pt x="168866" y="243698"/>
                  </a:lnTo>
                  <a:lnTo>
                    <a:pt x="172902" y="233899"/>
                  </a:lnTo>
                  <a:lnTo>
                    <a:pt x="176387" y="224510"/>
                  </a:lnTo>
                  <a:lnTo>
                    <a:pt x="179504" y="215392"/>
                  </a:lnTo>
                  <a:lnTo>
                    <a:pt x="182375" y="207409"/>
                  </a:lnTo>
                  <a:lnTo>
                    <a:pt x="187683" y="193458"/>
                  </a:lnTo>
                  <a:lnTo>
                    <a:pt x="197557" y="168980"/>
                  </a:lnTo>
                  <a:lnTo>
                    <a:pt x="209538" y="140060"/>
                  </a:lnTo>
                  <a:lnTo>
                    <a:pt x="212191" y="128601"/>
                  </a:lnTo>
                  <a:lnTo>
                    <a:pt x="214163" y="117157"/>
                  </a:lnTo>
                  <a:lnTo>
                    <a:pt x="217686" y="105721"/>
                  </a:lnTo>
                  <a:lnTo>
                    <a:pt x="221897" y="94289"/>
                  </a:lnTo>
                  <a:lnTo>
                    <a:pt x="225621" y="82858"/>
                  </a:lnTo>
                  <a:lnTo>
                    <a:pt x="227276" y="71428"/>
                  </a:lnTo>
                  <a:lnTo>
                    <a:pt x="228208" y="58833"/>
                  </a:lnTo>
                  <a:lnTo>
                    <a:pt x="228522" y="46044"/>
                  </a:lnTo>
                  <a:lnTo>
                    <a:pt x="228599" y="14281"/>
                  </a:lnTo>
                  <a:lnTo>
                    <a:pt x="227805" y="12375"/>
                  </a:lnTo>
                  <a:lnTo>
                    <a:pt x="226483" y="11104"/>
                  </a:lnTo>
                  <a:lnTo>
                    <a:pt x="224808" y="10257"/>
                  </a:lnTo>
                  <a:lnTo>
                    <a:pt x="223690" y="8739"/>
                  </a:lnTo>
                  <a:lnTo>
                    <a:pt x="222946" y="6775"/>
                  </a:lnTo>
                  <a:lnTo>
                    <a:pt x="222450" y="4513"/>
                  </a:lnTo>
                  <a:lnTo>
                    <a:pt x="221324" y="3005"/>
                  </a:lnTo>
                  <a:lnTo>
                    <a:pt x="219781" y="2000"/>
                  </a:lnTo>
                  <a:lnTo>
                    <a:pt x="214632" y="107"/>
                  </a:lnTo>
                  <a:lnTo>
                    <a:pt x="208190" y="0"/>
                  </a:lnTo>
                  <a:lnTo>
                    <a:pt x="207849" y="949"/>
                  </a:lnTo>
                  <a:lnTo>
                    <a:pt x="207472" y="4543"/>
                  </a:lnTo>
                  <a:lnTo>
                    <a:pt x="206577" y="5883"/>
                  </a:lnTo>
                  <a:lnTo>
                    <a:pt x="205186" y="6776"/>
                  </a:lnTo>
                  <a:lnTo>
                    <a:pt x="203466" y="7372"/>
                  </a:lnTo>
                  <a:lnTo>
                    <a:pt x="202319" y="8720"/>
                  </a:lnTo>
                  <a:lnTo>
                    <a:pt x="201554" y="10573"/>
                  </a:lnTo>
                  <a:lnTo>
                    <a:pt x="201044" y="12761"/>
                  </a:lnTo>
                  <a:lnTo>
                    <a:pt x="199911" y="14219"/>
                  </a:lnTo>
                  <a:lnTo>
                    <a:pt x="198361" y="15190"/>
                  </a:lnTo>
                  <a:lnTo>
                    <a:pt x="196534" y="15839"/>
                  </a:lnTo>
                  <a:lnTo>
                    <a:pt x="192389" y="19099"/>
                  </a:lnTo>
                  <a:lnTo>
                    <a:pt x="190171" y="21301"/>
                  </a:lnTo>
                  <a:lnTo>
                    <a:pt x="188693" y="23723"/>
                  </a:lnTo>
                  <a:lnTo>
                    <a:pt x="182334" y="41803"/>
                  </a:lnTo>
                  <a:lnTo>
                    <a:pt x="180256" y="52228"/>
                  </a:lnTo>
                  <a:lnTo>
                    <a:pt x="179702" y="57676"/>
                  </a:lnTo>
                  <a:lnTo>
                    <a:pt x="176970" y="66268"/>
                  </a:lnTo>
                  <a:lnTo>
                    <a:pt x="170969" y="79000"/>
                  </a:lnTo>
                  <a:lnTo>
                    <a:pt x="168748" y="84096"/>
                  </a:lnTo>
                  <a:lnTo>
                    <a:pt x="166280" y="94838"/>
                  </a:lnTo>
                  <a:lnTo>
                    <a:pt x="164390" y="105962"/>
                  </a:lnTo>
                  <a:lnTo>
                    <a:pt x="160904" y="117256"/>
                  </a:lnTo>
                  <a:lnTo>
                    <a:pt x="158826" y="128626"/>
                  </a:lnTo>
                  <a:lnTo>
                    <a:pt x="158271" y="134324"/>
                  </a:lnTo>
                  <a:lnTo>
                    <a:pt x="155538" y="143196"/>
                  </a:lnTo>
                  <a:lnTo>
                    <a:pt x="153699" y="146896"/>
                  </a:lnTo>
                  <a:lnTo>
                    <a:pt x="151654" y="156087"/>
                  </a:lnTo>
                  <a:lnTo>
                    <a:pt x="150746" y="166521"/>
                  </a:lnTo>
                  <a:lnTo>
                    <a:pt x="150342" y="177508"/>
                  </a:lnTo>
                  <a:lnTo>
                    <a:pt x="150114" y="194404"/>
                  </a:lnTo>
                  <a:lnTo>
                    <a:pt x="150019" y="254412"/>
                  </a:lnTo>
                  <a:lnTo>
                    <a:pt x="152136" y="265784"/>
                  </a:lnTo>
                  <a:lnTo>
                    <a:pt x="154928" y="277188"/>
                  </a:lnTo>
                  <a:lnTo>
                    <a:pt x="156169" y="288606"/>
                  </a:lnTo>
                  <a:lnTo>
                    <a:pt x="156868" y="301194"/>
                  </a:lnTo>
                  <a:lnTo>
                    <a:pt x="159148" y="310388"/>
                  </a:lnTo>
                  <a:lnTo>
                    <a:pt x="162014" y="319872"/>
                  </a:lnTo>
                  <a:lnTo>
                    <a:pt x="163287" y="327262"/>
                  </a:lnTo>
                  <a:lnTo>
                    <a:pt x="165970" y="333722"/>
                  </a:lnTo>
                  <a:lnTo>
                    <a:pt x="167797" y="336777"/>
                  </a:lnTo>
                  <a:lnTo>
                    <a:pt x="169827" y="342713"/>
                  </a:lnTo>
                  <a:lnTo>
                    <a:pt x="170368" y="345630"/>
                  </a:lnTo>
                  <a:lnTo>
                    <a:pt x="174698" y="353289"/>
                  </a:lnTo>
                  <a:lnTo>
                    <a:pt x="181552" y="364110"/>
                  </a:lnTo>
                  <a:lnTo>
                    <a:pt x="190091" y="377039"/>
                  </a:lnTo>
                  <a:lnTo>
                    <a:pt x="196578" y="385658"/>
                  </a:lnTo>
                  <a:lnTo>
                    <a:pt x="205901" y="395235"/>
                  </a:lnTo>
                  <a:lnTo>
                    <a:pt x="215321" y="404428"/>
                  </a:lnTo>
                  <a:lnTo>
                    <a:pt x="217367" y="406775"/>
                  </a:lnTo>
                  <a:lnTo>
                    <a:pt x="219524" y="408340"/>
                  </a:lnTo>
                  <a:lnTo>
                    <a:pt x="224037" y="410079"/>
                  </a:lnTo>
                  <a:lnTo>
                    <a:pt x="231041" y="411058"/>
                  </a:lnTo>
                  <a:lnTo>
                    <a:pt x="237887" y="408746"/>
                  </a:lnTo>
                  <a:lnTo>
                    <a:pt x="245427" y="405497"/>
                  </a:lnTo>
                  <a:lnTo>
                    <a:pt x="251425" y="404053"/>
                  </a:lnTo>
                  <a:lnTo>
                    <a:pt x="256736" y="400871"/>
                  </a:lnTo>
                  <a:lnTo>
                    <a:pt x="269817" y="388342"/>
                  </a:lnTo>
                  <a:lnTo>
                    <a:pt x="277611" y="382776"/>
                  </a:lnTo>
                  <a:lnTo>
                    <a:pt x="280324" y="379958"/>
                  </a:lnTo>
                  <a:lnTo>
                    <a:pt x="282132" y="377127"/>
                  </a:lnTo>
                  <a:lnTo>
                    <a:pt x="284936" y="371441"/>
                  </a:lnTo>
                  <a:lnTo>
                    <a:pt x="293204" y="360030"/>
                  </a:lnTo>
                  <a:lnTo>
                    <a:pt x="295481" y="357174"/>
                  </a:lnTo>
                  <a:lnTo>
                    <a:pt x="297794" y="355270"/>
                  </a:lnTo>
                  <a:lnTo>
                    <a:pt x="304841" y="351638"/>
                  </a:lnTo>
                  <a:lnTo>
                    <a:pt x="314181" y="342830"/>
                  </a:lnTo>
                  <a:lnTo>
                    <a:pt x="317701" y="338736"/>
                  </a:lnTo>
                  <a:lnTo>
                    <a:pt x="318163" y="337263"/>
                  </a:lnTo>
                  <a:lnTo>
                    <a:pt x="317677" y="336281"/>
                  </a:lnTo>
                  <a:lnTo>
                    <a:pt x="314325" y="3343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plane?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geometric plane is suggested by a wall, floor, desk top, or ceiling. </a:t>
            </a:r>
          </a:p>
          <a:p>
            <a:r>
              <a:rPr lang="en-US" sz="2800" dirty="0" smtClean="0"/>
              <a:t>Unlike a floor, however, a plane extends forever and has no thickness.</a:t>
            </a:r>
          </a:p>
          <a:p>
            <a:r>
              <a:rPr lang="en-US" sz="2800" dirty="0" smtClean="0"/>
              <a:t>Usually a plane is drawn using a four-sided figure (even though a plane goes on forever).</a:t>
            </a:r>
          </a:p>
          <a:p>
            <a:r>
              <a:rPr lang="en-US" sz="2800" dirty="0" smtClean="0"/>
              <a:t>It is named by a capital letter or by points on it.</a:t>
            </a:r>
            <a:endParaRPr lang="en-US" sz="2800" dirty="0"/>
          </a:p>
        </p:txBody>
      </p:sp>
      <p:sp>
        <p:nvSpPr>
          <p:cNvPr id="4" name="Parallelogram 3"/>
          <p:cNvSpPr/>
          <p:nvPr/>
        </p:nvSpPr>
        <p:spPr>
          <a:xfrm>
            <a:off x="2895600" y="4953000"/>
            <a:ext cx="3429000" cy="1447800"/>
          </a:xfrm>
          <a:prstGeom prst="parallelogram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Plane 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4876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6096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971802" y="4697730"/>
            <a:ext cx="3350417" cy="1885948"/>
            <a:chOff x="2971802" y="4697730"/>
            <a:chExt cx="3350417" cy="1885948"/>
          </a:xfrm>
        </p:grpSpPr>
        <p:sp>
          <p:nvSpPr>
            <p:cNvPr id="6" name="SMARTInkAnnotation83"/>
            <p:cNvSpPr/>
            <p:nvPr/>
          </p:nvSpPr>
          <p:spPr>
            <a:xfrm>
              <a:off x="5686425" y="5066347"/>
              <a:ext cx="7144" cy="162771"/>
            </a:xfrm>
            <a:custGeom>
              <a:avLst/>
              <a:gdLst/>
              <a:ahLst/>
              <a:cxnLst/>
              <a:rect l="0" t="0" r="0" b="0"/>
              <a:pathLst>
                <a:path w="7144" h="162771">
                  <a:moveTo>
                    <a:pt x="7143" y="0"/>
                  </a:moveTo>
                  <a:lnTo>
                    <a:pt x="7143" y="130254"/>
                  </a:lnTo>
                  <a:lnTo>
                    <a:pt x="6350" y="133508"/>
                  </a:lnTo>
                  <a:lnTo>
                    <a:pt x="5027" y="136631"/>
                  </a:lnTo>
                  <a:lnTo>
                    <a:pt x="992" y="143935"/>
                  </a:lnTo>
                  <a:lnTo>
                    <a:pt x="661" y="145487"/>
                  </a:lnTo>
                  <a:lnTo>
                    <a:pt x="441" y="147473"/>
                  </a:lnTo>
                  <a:lnTo>
                    <a:pt x="25" y="153905"/>
                  </a:lnTo>
                  <a:lnTo>
                    <a:pt x="0" y="162770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4"/>
            <p:cNvSpPr/>
            <p:nvPr/>
          </p:nvSpPr>
          <p:spPr>
            <a:xfrm>
              <a:off x="5686425" y="5040639"/>
              <a:ext cx="142847" cy="154297"/>
            </a:xfrm>
            <a:custGeom>
              <a:avLst/>
              <a:gdLst/>
              <a:ahLst/>
              <a:cxnLst/>
              <a:rect l="0" t="0" r="0" b="0"/>
              <a:pathLst>
                <a:path w="142847" h="154297">
                  <a:moveTo>
                    <a:pt x="0" y="17136"/>
                  </a:moveTo>
                  <a:lnTo>
                    <a:pt x="0" y="8668"/>
                  </a:lnTo>
                  <a:lnTo>
                    <a:pt x="3792" y="8594"/>
                  </a:lnTo>
                  <a:lnTo>
                    <a:pt x="10641" y="8566"/>
                  </a:lnTo>
                  <a:lnTo>
                    <a:pt x="12651" y="7612"/>
                  </a:lnTo>
                  <a:lnTo>
                    <a:pt x="16999" y="4013"/>
                  </a:lnTo>
                  <a:lnTo>
                    <a:pt x="19270" y="2672"/>
                  </a:lnTo>
                  <a:lnTo>
                    <a:pt x="21578" y="1779"/>
                  </a:lnTo>
                  <a:lnTo>
                    <a:pt x="23910" y="1183"/>
                  </a:lnTo>
                  <a:lnTo>
                    <a:pt x="26258" y="785"/>
                  </a:lnTo>
                  <a:lnTo>
                    <a:pt x="28618" y="521"/>
                  </a:lnTo>
                  <a:lnTo>
                    <a:pt x="30984" y="344"/>
                  </a:lnTo>
                  <a:lnTo>
                    <a:pt x="35731" y="148"/>
                  </a:lnTo>
                  <a:lnTo>
                    <a:pt x="44983" y="37"/>
                  </a:lnTo>
                  <a:lnTo>
                    <a:pt x="58539" y="0"/>
                  </a:lnTo>
                  <a:lnTo>
                    <a:pt x="61251" y="949"/>
                  </a:lnTo>
                  <a:lnTo>
                    <a:pt x="63852" y="2535"/>
                  </a:lnTo>
                  <a:lnTo>
                    <a:pt x="66380" y="4544"/>
                  </a:lnTo>
                  <a:lnTo>
                    <a:pt x="69653" y="5884"/>
                  </a:lnTo>
                  <a:lnTo>
                    <a:pt x="73423" y="6777"/>
                  </a:lnTo>
                  <a:lnTo>
                    <a:pt x="77523" y="7373"/>
                  </a:lnTo>
                  <a:lnTo>
                    <a:pt x="81050" y="7769"/>
                  </a:lnTo>
                  <a:lnTo>
                    <a:pt x="84196" y="8034"/>
                  </a:lnTo>
                  <a:lnTo>
                    <a:pt x="87087" y="8210"/>
                  </a:lnTo>
                  <a:lnTo>
                    <a:pt x="89808" y="9281"/>
                  </a:lnTo>
                  <a:lnTo>
                    <a:pt x="92416" y="10946"/>
                  </a:lnTo>
                  <a:lnTo>
                    <a:pt x="94947" y="13009"/>
                  </a:lnTo>
                  <a:lnTo>
                    <a:pt x="97429" y="14385"/>
                  </a:lnTo>
                  <a:lnTo>
                    <a:pt x="99878" y="15302"/>
                  </a:lnTo>
                  <a:lnTo>
                    <a:pt x="102303" y="15913"/>
                  </a:lnTo>
                  <a:lnTo>
                    <a:pt x="105509" y="17273"/>
                  </a:lnTo>
                  <a:lnTo>
                    <a:pt x="109232" y="19132"/>
                  </a:lnTo>
                  <a:lnTo>
                    <a:pt x="113303" y="21324"/>
                  </a:lnTo>
                  <a:lnTo>
                    <a:pt x="116810" y="22786"/>
                  </a:lnTo>
                  <a:lnTo>
                    <a:pt x="119942" y="23760"/>
                  </a:lnTo>
                  <a:lnTo>
                    <a:pt x="122823" y="24409"/>
                  </a:lnTo>
                  <a:lnTo>
                    <a:pt x="124745" y="25795"/>
                  </a:lnTo>
                  <a:lnTo>
                    <a:pt x="126025" y="27671"/>
                  </a:lnTo>
                  <a:lnTo>
                    <a:pt x="126879" y="29874"/>
                  </a:lnTo>
                  <a:lnTo>
                    <a:pt x="128242" y="31343"/>
                  </a:lnTo>
                  <a:lnTo>
                    <a:pt x="129944" y="32322"/>
                  </a:lnTo>
                  <a:lnTo>
                    <a:pt x="131873" y="32975"/>
                  </a:lnTo>
                  <a:lnTo>
                    <a:pt x="133159" y="34363"/>
                  </a:lnTo>
                  <a:lnTo>
                    <a:pt x="134016" y="36241"/>
                  </a:lnTo>
                  <a:lnTo>
                    <a:pt x="134587" y="38445"/>
                  </a:lnTo>
                  <a:lnTo>
                    <a:pt x="135763" y="40867"/>
                  </a:lnTo>
                  <a:lnTo>
                    <a:pt x="137339" y="43434"/>
                  </a:lnTo>
                  <a:lnTo>
                    <a:pt x="139184" y="46098"/>
                  </a:lnTo>
                  <a:lnTo>
                    <a:pt x="140414" y="48826"/>
                  </a:lnTo>
                  <a:lnTo>
                    <a:pt x="141234" y="51598"/>
                  </a:lnTo>
                  <a:lnTo>
                    <a:pt x="142550" y="58339"/>
                  </a:lnTo>
                  <a:lnTo>
                    <a:pt x="142730" y="61801"/>
                  </a:lnTo>
                  <a:lnTo>
                    <a:pt x="142810" y="66514"/>
                  </a:lnTo>
                  <a:lnTo>
                    <a:pt x="142846" y="71784"/>
                  </a:lnTo>
                  <a:lnTo>
                    <a:pt x="142061" y="74523"/>
                  </a:lnTo>
                  <a:lnTo>
                    <a:pt x="140745" y="77302"/>
                  </a:lnTo>
                  <a:lnTo>
                    <a:pt x="139073" y="80106"/>
                  </a:lnTo>
                  <a:lnTo>
                    <a:pt x="137959" y="82928"/>
                  </a:lnTo>
                  <a:lnTo>
                    <a:pt x="137217" y="85763"/>
                  </a:lnTo>
                  <a:lnTo>
                    <a:pt x="136721" y="88604"/>
                  </a:lnTo>
                  <a:lnTo>
                    <a:pt x="135597" y="91452"/>
                  </a:lnTo>
                  <a:lnTo>
                    <a:pt x="134054" y="94302"/>
                  </a:lnTo>
                  <a:lnTo>
                    <a:pt x="132232" y="97155"/>
                  </a:lnTo>
                  <a:lnTo>
                    <a:pt x="130223" y="100010"/>
                  </a:lnTo>
                  <a:lnTo>
                    <a:pt x="128090" y="102865"/>
                  </a:lnTo>
                  <a:lnTo>
                    <a:pt x="122756" y="109741"/>
                  </a:lnTo>
                  <a:lnTo>
                    <a:pt x="111615" y="123216"/>
                  </a:lnTo>
                  <a:lnTo>
                    <a:pt x="109335" y="125004"/>
                  </a:lnTo>
                  <a:lnTo>
                    <a:pt x="107021" y="126196"/>
                  </a:lnTo>
                  <a:lnTo>
                    <a:pt x="104685" y="126990"/>
                  </a:lnTo>
                  <a:lnTo>
                    <a:pt x="102333" y="128471"/>
                  </a:lnTo>
                  <a:lnTo>
                    <a:pt x="99972" y="130412"/>
                  </a:lnTo>
                  <a:lnTo>
                    <a:pt x="97604" y="132658"/>
                  </a:lnTo>
                  <a:lnTo>
                    <a:pt x="95232" y="134156"/>
                  </a:lnTo>
                  <a:lnTo>
                    <a:pt x="92857" y="135154"/>
                  </a:lnTo>
                  <a:lnTo>
                    <a:pt x="90479" y="135820"/>
                  </a:lnTo>
                  <a:lnTo>
                    <a:pt x="88100" y="136263"/>
                  </a:lnTo>
                  <a:lnTo>
                    <a:pt x="85721" y="136559"/>
                  </a:lnTo>
                  <a:lnTo>
                    <a:pt x="83341" y="136756"/>
                  </a:lnTo>
                  <a:lnTo>
                    <a:pt x="80960" y="137840"/>
                  </a:lnTo>
                  <a:lnTo>
                    <a:pt x="78580" y="139516"/>
                  </a:lnTo>
                  <a:lnTo>
                    <a:pt x="76199" y="141585"/>
                  </a:lnTo>
                  <a:lnTo>
                    <a:pt x="73817" y="142964"/>
                  </a:lnTo>
                  <a:lnTo>
                    <a:pt x="71436" y="143884"/>
                  </a:lnTo>
                  <a:lnTo>
                    <a:pt x="69055" y="144497"/>
                  </a:lnTo>
                  <a:lnTo>
                    <a:pt x="66675" y="145858"/>
                  </a:lnTo>
                  <a:lnTo>
                    <a:pt x="64293" y="147718"/>
                  </a:lnTo>
                  <a:lnTo>
                    <a:pt x="61912" y="149911"/>
                  </a:lnTo>
                  <a:lnTo>
                    <a:pt x="59531" y="151373"/>
                  </a:lnTo>
                  <a:lnTo>
                    <a:pt x="57150" y="152347"/>
                  </a:lnTo>
                  <a:lnTo>
                    <a:pt x="54768" y="152997"/>
                  </a:lnTo>
                  <a:lnTo>
                    <a:pt x="52387" y="153430"/>
                  </a:lnTo>
                  <a:lnTo>
                    <a:pt x="50006" y="153719"/>
                  </a:lnTo>
                  <a:lnTo>
                    <a:pt x="44273" y="154182"/>
                  </a:lnTo>
                  <a:lnTo>
                    <a:pt x="41372" y="154245"/>
                  </a:lnTo>
                  <a:lnTo>
                    <a:pt x="21431" y="1542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5"/>
            <p:cNvSpPr/>
            <p:nvPr/>
          </p:nvSpPr>
          <p:spPr>
            <a:xfrm>
              <a:off x="5493543" y="6180772"/>
              <a:ext cx="150020" cy="145702"/>
            </a:xfrm>
            <a:custGeom>
              <a:avLst/>
              <a:gdLst/>
              <a:ahLst/>
              <a:cxnLst/>
              <a:rect l="0" t="0" r="0" b="0"/>
              <a:pathLst>
                <a:path w="150020" h="145702">
                  <a:moveTo>
                    <a:pt x="14288" y="0"/>
                  </a:moveTo>
                  <a:lnTo>
                    <a:pt x="14288" y="28963"/>
                  </a:lnTo>
                  <a:lnTo>
                    <a:pt x="13494" y="32644"/>
                  </a:lnTo>
                  <a:lnTo>
                    <a:pt x="12172" y="37003"/>
                  </a:lnTo>
                  <a:lnTo>
                    <a:pt x="10496" y="41814"/>
                  </a:lnTo>
                  <a:lnTo>
                    <a:pt x="9378" y="45973"/>
                  </a:lnTo>
                  <a:lnTo>
                    <a:pt x="8634" y="49699"/>
                  </a:lnTo>
                  <a:lnTo>
                    <a:pt x="8137" y="53135"/>
                  </a:lnTo>
                  <a:lnTo>
                    <a:pt x="1081" y="96309"/>
                  </a:lnTo>
                  <a:lnTo>
                    <a:pt x="720" y="99448"/>
                  </a:lnTo>
                  <a:lnTo>
                    <a:pt x="480" y="102494"/>
                  </a:lnTo>
                  <a:lnTo>
                    <a:pt x="96" y="109675"/>
                  </a:lnTo>
                  <a:lnTo>
                    <a:pt x="43" y="113197"/>
                  </a:lnTo>
                  <a:lnTo>
                    <a:pt x="0" y="133024"/>
                  </a:lnTo>
                  <a:lnTo>
                    <a:pt x="794" y="134402"/>
                  </a:lnTo>
                  <a:lnTo>
                    <a:pt x="2117" y="135322"/>
                  </a:lnTo>
                  <a:lnTo>
                    <a:pt x="6151" y="136797"/>
                  </a:lnTo>
                  <a:lnTo>
                    <a:pt x="8820" y="139539"/>
                  </a:lnTo>
                  <a:lnTo>
                    <a:pt x="10642" y="141603"/>
                  </a:lnTo>
                  <a:lnTo>
                    <a:pt x="12651" y="142980"/>
                  </a:lnTo>
                  <a:lnTo>
                    <a:pt x="17000" y="144509"/>
                  </a:lnTo>
                  <a:lnTo>
                    <a:pt x="21579" y="145189"/>
                  </a:lnTo>
                  <a:lnTo>
                    <a:pt x="26260" y="145491"/>
                  </a:lnTo>
                  <a:lnTo>
                    <a:pt x="30986" y="145625"/>
                  </a:lnTo>
                  <a:lnTo>
                    <a:pt x="38110" y="145701"/>
                  </a:lnTo>
                  <a:lnTo>
                    <a:pt x="40488" y="144758"/>
                  </a:lnTo>
                  <a:lnTo>
                    <a:pt x="42867" y="143179"/>
                  </a:lnTo>
                  <a:lnTo>
                    <a:pt x="45246" y="141173"/>
                  </a:lnTo>
                  <a:lnTo>
                    <a:pt x="47627" y="139835"/>
                  </a:lnTo>
                  <a:lnTo>
                    <a:pt x="50008" y="138944"/>
                  </a:lnTo>
                  <a:lnTo>
                    <a:pt x="52389" y="138349"/>
                  </a:lnTo>
                  <a:lnTo>
                    <a:pt x="54770" y="137953"/>
                  </a:lnTo>
                  <a:lnTo>
                    <a:pt x="57151" y="137688"/>
                  </a:lnTo>
                  <a:lnTo>
                    <a:pt x="59532" y="137512"/>
                  </a:lnTo>
                  <a:lnTo>
                    <a:pt x="61913" y="136442"/>
                  </a:lnTo>
                  <a:lnTo>
                    <a:pt x="64294" y="134777"/>
                  </a:lnTo>
                  <a:lnTo>
                    <a:pt x="66675" y="132713"/>
                  </a:lnTo>
                  <a:lnTo>
                    <a:pt x="69057" y="130386"/>
                  </a:lnTo>
                  <a:lnTo>
                    <a:pt x="71438" y="127881"/>
                  </a:lnTo>
                  <a:lnTo>
                    <a:pt x="73819" y="125259"/>
                  </a:lnTo>
                  <a:lnTo>
                    <a:pt x="76200" y="123511"/>
                  </a:lnTo>
                  <a:lnTo>
                    <a:pt x="78582" y="122346"/>
                  </a:lnTo>
                  <a:lnTo>
                    <a:pt x="80963" y="121569"/>
                  </a:lnTo>
                  <a:lnTo>
                    <a:pt x="84138" y="120099"/>
                  </a:lnTo>
                  <a:lnTo>
                    <a:pt x="87842" y="118166"/>
                  </a:lnTo>
                  <a:lnTo>
                    <a:pt x="91899" y="115925"/>
                  </a:lnTo>
                  <a:lnTo>
                    <a:pt x="95397" y="114430"/>
                  </a:lnTo>
                  <a:lnTo>
                    <a:pt x="98523" y="113435"/>
                  </a:lnTo>
                  <a:lnTo>
                    <a:pt x="101401" y="112770"/>
                  </a:lnTo>
                  <a:lnTo>
                    <a:pt x="104113" y="111376"/>
                  </a:lnTo>
                  <a:lnTo>
                    <a:pt x="106715" y="109493"/>
                  </a:lnTo>
                  <a:lnTo>
                    <a:pt x="109243" y="107286"/>
                  </a:lnTo>
                  <a:lnTo>
                    <a:pt x="111723" y="105814"/>
                  </a:lnTo>
                  <a:lnTo>
                    <a:pt x="114169" y="104833"/>
                  </a:lnTo>
                  <a:lnTo>
                    <a:pt x="116595" y="104178"/>
                  </a:lnTo>
                  <a:lnTo>
                    <a:pt x="119005" y="103742"/>
                  </a:lnTo>
                  <a:lnTo>
                    <a:pt x="121405" y="103451"/>
                  </a:lnTo>
                  <a:lnTo>
                    <a:pt x="123800" y="103258"/>
                  </a:lnTo>
                  <a:lnTo>
                    <a:pt x="125396" y="102176"/>
                  </a:lnTo>
                  <a:lnTo>
                    <a:pt x="126459" y="100502"/>
                  </a:lnTo>
                  <a:lnTo>
                    <a:pt x="127169" y="98434"/>
                  </a:lnTo>
                  <a:lnTo>
                    <a:pt x="128436" y="97056"/>
                  </a:lnTo>
                  <a:lnTo>
                    <a:pt x="130074" y="96136"/>
                  </a:lnTo>
                  <a:lnTo>
                    <a:pt x="134011" y="95115"/>
                  </a:lnTo>
                  <a:lnTo>
                    <a:pt x="138407" y="94661"/>
                  </a:lnTo>
                  <a:lnTo>
                    <a:pt x="142483" y="94329"/>
                  </a:lnTo>
                  <a:lnTo>
                    <a:pt x="150019" y="942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6"/>
            <p:cNvSpPr/>
            <p:nvPr/>
          </p:nvSpPr>
          <p:spPr>
            <a:xfrm>
              <a:off x="5510859" y="6206490"/>
              <a:ext cx="132704" cy="68581"/>
            </a:xfrm>
            <a:custGeom>
              <a:avLst/>
              <a:gdLst/>
              <a:ahLst/>
              <a:cxnLst/>
              <a:rect l="0" t="0" r="0" b="0"/>
              <a:pathLst>
                <a:path w="132704" h="68581">
                  <a:moveTo>
                    <a:pt x="4116" y="68580"/>
                  </a:moveTo>
                  <a:lnTo>
                    <a:pt x="323" y="64029"/>
                  </a:lnTo>
                  <a:lnTo>
                    <a:pt x="0" y="61736"/>
                  </a:lnTo>
                  <a:lnTo>
                    <a:pt x="579" y="59255"/>
                  </a:lnTo>
                  <a:lnTo>
                    <a:pt x="3417" y="52979"/>
                  </a:lnTo>
                  <a:lnTo>
                    <a:pt x="4443" y="52464"/>
                  </a:lnTo>
                  <a:lnTo>
                    <a:pt x="7701" y="51892"/>
                  </a:lnTo>
                  <a:lnTo>
                    <a:pt x="9681" y="50787"/>
                  </a:lnTo>
                  <a:lnTo>
                    <a:pt x="11795" y="49098"/>
                  </a:lnTo>
                  <a:lnTo>
                    <a:pt x="13998" y="47020"/>
                  </a:lnTo>
                  <a:lnTo>
                    <a:pt x="16260" y="45634"/>
                  </a:lnTo>
                  <a:lnTo>
                    <a:pt x="18562" y="44710"/>
                  </a:lnTo>
                  <a:lnTo>
                    <a:pt x="20890" y="44094"/>
                  </a:lnTo>
                  <a:lnTo>
                    <a:pt x="23236" y="42731"/>
                  </a:lnTo>
                  <a:lnTo>
                    <a:pt x="25594" y="40870"/>
                  </a:lnTo>
                  <a:lnTo>
                    <a:pt x="27960" y="38676"/>
                  </a:lnTo>
                  <a:lnTo>
                    <a:pt x="31124" y="37214"/>
                  </a:lnTo>
                  <a:lnTo>
                    <a:pt x="34821" y="36239"/>
                  </a:lnTo>
                  <a:lnTo>
                    <a:pt x="38874" y="35589"/>
                  </a:lnTo>
                  <a:lnTo>
                    <a:pt x="42369" y="34204"/>
                  </a:lnTo>
                  <a:lnTo>
                    <a:pt x="45493" y="32328"/>
                  </a:lnTo>
                  <a:lnTo>
                    <a:pt x="48369" y="30124"/>
                  </a:lnTo>
                  <a:lnTo>
                    <a:pt x="51081" y="27703"/>
                  </a:lnTo>
                  <a:lnTo>
                    <a:pt x="53682" y="25136"/>
                  </a:lnTo>
                  <a:lnTo>
                    <a:pt x="56210" y="22472"/>
                  </a:lnTo>
                  <a:lnTo>
                    <a:pt x="59483" y="20696"/>
                  </a:lnTo>
                  <a:lnTo>
                    <a:pt x="63252" y="19512"/>
                  </a:lnTo>
                  <a:lnTo>
                    <a:pt x="67353" y="18723"/>
                  </a:lnTo>
                  <a:lnTo>
                    <a:pt x="70880" y="18197"/>
                  </a:lnTo>
                  <a:lnTo>
                    <a:pt x="74025" y="17846"/>
                  </a:lnTo>
                  <a:lnTo>
                    <a:pt x="76916" y="17613"/>
                  </a:lnTo>
                  <a:lnTo>
                    <a:pt x="79636" y="16504"/>
                  </a:lnTo>
                  <a:lnTo>
                    <a:pt x="82244" y="14813"/>
                  </a:lnTo>
                  <a:lnTo>
                    <a:pt x="84776" y="12732"/>
                  </a:lnTo>
                  <a:lnTo>
                    <a:pt x="87258" y="11346"/>
                  </a:lnTo>
                  <a:lnTo>
                    <a:pt x="89706" y="10421"/>
                  </a:lnTo>
                  <a:lnTo>
                    <a:pt x="92133" y="9805"/>
                  </a:lnTo>
                  <a:lnTo>
                    <a:pt x="94543" y="9394"/>
                  </a:lnTo>
                  <a:lnTo>
                    <a:pt x="96945" y="9120"/>
                  </a:lnTo>
                  <a:lnTo>
                    <a:pt x="99339" y="8937"/>
                  </a:lnTo>
                  <a:lnTo>
                    <a:pt x="101729" y="8815"/>
                  </a:lnTo>
                  <a:lnTo>
                    <a:pt x="106501" y="8681"/>
                  </a:lnTo>
                  <a:lnTo>
                    <a:pt x="108886" y="7692"/>
                  </a:lnTo>
                  <a:lnTo>
                    <a:pt x="111269" y="6081"/>
                  </a:lnTo>
                  <a:lnTo>
                    <a:pt x="113651" y="4054"/>
                  </a:lnTo>
                  <a:lnTo>
                    <a:pt x="116033" y="2702"/>
                  </a:lnTo>
                  <a:lnTo>
                    <a:pt x="118415" y="1801"/>
                  </a:lnTo>
                  <a:lnTo>
                    <a:pt x="120796" y="1201"/>
                  </a:lnTo>
                  <a:lnTo>
                    <a:pt x="123178" y="801"/>
                  </a:lnTo>
                  <a:lnTo>
                    <a:pt x="125558" y="533"/>
                  </a:lnTo>
                  <a:lnTo>
                    <a:pt x="13270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7"/>
            <p:cNvSpPr/>
            <p:nvPr/>
          </p:nvSpPr>
          <p:spPr>
            <a:xfrm>
              <a:off x="5536406" y="6112192"/>
              <a:ext cx="107157" cy="25718"/>
            </a:xfrm>
            <a:custGeom>
              <a:avLst/>
              <a:gdLst/>
              <a:ahLst/>
              <a:cxnLst/>
              <a:rect l="0" t="0" r="0" b="0"/>
              <a:pathLst>
                <a:path w="107157" h="25718">
                  <a:moveTo>
                    <a:pt x="0" y="25717"/>
                  </a:moveTo>
                  <a:lnTo>
                    <a:pt x="16999" y="25717"/>
                  </a:lnTo>
                  <a:lnTo>
                    <a:pt x="24033" y="23812"/>
                  </a:lnTo>
                  <a:lnTo>
                    <a:pt x="55716" y="13934"/>
                  </a:lnTo>
                  <a:lnTo>
                    <a:pt x="62544" y="12147"/>
                  </a:lnTo>
                  <a:lnTo>
                    <a:pt x="67890" y="10956"/>
                  </a:lnTo>
                  <a:lnTo>
                    <a:pt x="72247" y="9209"/>
                  </a:lnTo>
                  <a:lnTo>
                    <a:pt x="75946" y="7092"/>
                  </a:lnTo>
                  <a:lnTo>
                    <a:pt x="79206" y="4728"/>
                  </a:lnTo>
                  <a:lnTo>
                    <a:pt x="82172" y="3152"/>
                  </a:lnTo>
                  <a:lnTo>
                    <a:pt x="84944" y="2101"/>
                  </a:lnTo>
                  <a:lnTo>
                    <a:pt x="87586" y="1401"/>
                  </a:lnTo>
                  <a:lnTo>
                    <a:pt x="90140" y="934"/>
                  </a:lnTo>
                  <a:lnTo>
                    <a:pt x="92638" y="623"/>
                  </a:lnTo>
                  <a:lnTo>
                    <a:pt x="95095" y="415"/>
                  </a:lnTo>
                  <a:lnTo>
                    <a:pt x="97528" y="277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8"/>
            <p:cNvSpPr/>
            <p:nvPr/>
          </p:nvSpPr>
          <p:spPr>
            <a:xfrm>
              <a:off x="5865018" y="5649277"/>
              <a:ext cx="357189" cy="17146"/>
            </a:xfrm>
            <a:custGeom>
              <a:avLst/>
              <a:gdLst/>
              <a:ahLst/>
              <a:cxnLst/>
              <a:rect l="0" t="0" r="0" b="0"/>
              <a:pathLst>
                <a:path w="357189" h="17146">
                  <a:moveTo>
                    <a:pt x="0" y="17145"/>
                  </a:moveTo>
                  <a:lnTo>
                    <a:pt x="66678" y="17145"/>
                  </a:lnTo>
                  <a:lnTo>
                    <a:pt x="69058" y="16193"/>
                  </a:lnTo>
                  <a:lnTo>
                    <a:pt x="71439" y="14605"/>
                  </a:lnTo>
                  <a:lnTo>
                    <a:pt x="73820" y="12595"/>
                  </a:lnTo>
                  <a:lnTo>
                    <a:pt x="76201" y="11254"/>
                  </a:lnTo>
                  <a:lnTo>
                    <a:pt x="78582" y="10360"/>
                  </a:lnTo>
                  <a:lnTo>
                    <a:pt x="80963" y="9764"/>
                  </a:lnTo>
                  <a:lnTo>
                    <a:pt x="83344" y="9367"/>
                  </a:lnTo>
                  <a:lnTo>
                    <a:pt x="88107" y="8926"/>
                  </a:lnTo>
                  <a:lnTo>
                    <a:pt x="98425" y="8643"/>
                  </a:lnTo>
                  <a:lnTo>
                    <a:pt x="177730" y="8574"/>
                  </a:lnTo>
                  <a:lnTo>
                    <a:pt x="183574" y="7621"/>
                  </a:lnTo>
                  <a:lnTo>
                    <a:pt x="188264" y="6033"/>
                  </a:lnTo>
                  <a:lnTo>
                    <a:pt x="192185" y="4022"/>
                  </a:lnTo>
                  <a:lnTo>
                    <a:pt x="195591" y="2682"/>
                  </a:lnTo>
                  <a:lnTo>
                    <a:pt x="198657" y="1788"/>
                  </a:lnTo>
                  <a:lnTo>
                    <a:pt x="201495" y="1192"/>
                  </a:lnTo>
                  <a:lnTo>
                    <a:pt x="206561" y="795"/>
                  </a:lnTo>
                  <a:lnTo>
                    <a:pt x="220657" y="353"/>
                  </a:lnTo>
                  <a:lnTo>
                    <a:pt x="247046" y="21"/>
                  </a:lnTo>
                  <a:lnTo>
                    <a:pt x="3571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9"/>
            <p:cNvSpPr/>
            <p:nvPr/>
          </p:nvSpPr>
          <p:spPr>
            <a:xfrm>
              <a:off x="6207918" y="5572125"/>
              <a:ext cx="114301" cy="154305"/>
            </a:xfrm>
            <a:custGeom>
              <a:avLst/>
              <a:gdLst/>
              <a:ahLst/>
              <a:cxnLst/>
              <a:rect l="0" t="0" r="0" b="0"/>
              <a:pathLst>
                <a:path w="114301" h="154305">
                  <a:moveTo>
                    <a:pt x="0" y="0"/>
                  </a:moveTo>
                  <a:lnTo>
                    <a:pt x="13292" y="0"/>
                  </a:lnTo>
                  <a:lnTo>
                    <a:pt x="15962" y="2540"/>
                  </a:lnTo>
                  <a:lnTo>
                    <a:pt x="17785" y="4550"/>
                  </a:lnTo>
                  <a:lnTo>
                    <a:pt x="19794" y="5891"/>
                  </a:lnTo>
                  <a:lnTo>
                    <a:pt x="21928" y="6785"/>
                  </a:lnTo>
                  <a:lnTo>
                    <a:pt x="24144" y="7380"/>
                  </a:lnTo>
                  <a:lnTo>
                    <a:pt x="26414" y="7778"/>
                  </a:lnTo>
                  <a:lnTo>
                    <a:pt x="28723" y="8042"/>
                  </a:lnTo>
                  <a:lnTo>
                    <a:pt x="31054" y="8219"/>
                  </a:lnTo>
                  <a:lnTo>
                    <a:pt x="35762" y="8415"/>
                  </a:lnTo>
                  <a:lnTo>
                    <a:pt x="42722" y="8552"/>
                  </a:lnTo>
                  <a:lnTo>
                    <a:pt x="52683" y="8570"/>
                  </a:lnTo>
                  <a:lnTo>
                    <a:pt x="54966" y="9523"/>
                  </a:lnTo>
                  <a:lnTo>
                    <a:pt x="57281" y="11111"/>
                  </a:lnTo>
                  <a:lnTo>
                    <a:pt x="59619" y="13122"/>
                  </a:lnTo>
                  <a:lnTo>
                    <a:pt x="61971" y="14463"/>
                  </a:lnTo>
                  <a:lnTo>
                    <a:pt x="64333" y="15357"/>
                  </a:lnTo>
                  <a:lnTo>
                    <a:pt x="66702" y="15952"/>
                  </a:lnTo>
                  <a:lnTo>
                    <a:pt x="69074" y="16350"/>
                  </a:lnTo>
                  <a:lnTo>
                    <a:pt x="71449" y="16615"/>
                  </a:lnTo>
                  <a:lnTo>
                    <a:pt x="73827" y="16791"/>
                  </a:lnTo>
                  <a:lnTo>
                    <a:pt x="75412" y="17862"/>
                  </a:lnTo>
                  <a:lnTo>
                    <a:pt x="76468" y="19528"/>
                  </a:lnTo>
                  <a:lnTo>
                    <a:pt x="77173" y="21591"/>
                  </a:lnTo>
                  <a:lnTo>
                    <a:pt x="78437" y="22966"/>
                  </a:lnTo>
                  <a:lnTo>
                    <a:pt x="80072" y="23883"/>
                  </a:lnTo>
                  <a:lnTo>
                    <a:pt x="84608" y="25355"/>
                  </a:lnTo>
                  <a:lnTo>
                    <a:pt x="87345" y="25556"/>
                  </a:lnTo>
                  <a:lnTo>
                    <a:pt x="91208" y="25645"/>
                  </a:lnTo>
                  <a:lnTo>
                    <a:pt x="103415" y="25714"/>
                  </a:lnTo>
                  <a:lnTo>
                    <a:pt x="104662" y="26668"/>
                  </a:lnTo>
                  <a:lnTo>
                    <a:pt x="105494" y="28256"/>
                  </a:lnTo>
                  <a:lnTo>
                    <a:pt x="106828" y="33097"/>
                  </a:lnTo>
                  <a:lnTo>
                    <a:pt x="107731" y="33495"/>
                  </a:lnTo>
                  <a:lnTo>
                    <a:pt x="110852" y="33936"/>
                  </a:lnTo>
                  <a:lnTo>
                    <a:pt x="114298" y="34289"/>
                  </a:lnTo>
                  <a:lnTo>
                    <a:pt x="114300" y="34290"/>
                  </a:lnTo>
                  <a:lnTo>
                    <a:pt x="114300" y="38841"/>
                  </a:lnTo>
                  <a:lnTo>
                    <a:pt x="113507" y="40181"/>
                  </a:lnTo>
                  <a:lnTo>
                    <a:pt x="112184" y="41075"/>
                  </a:lnTo>
                  <a:lnTo>
                    <a:pt x="110508" y="41671"/>
                  </a:lnTo>
                  <a:lnTo>
                    <a:pt x="109390" y="43020"/>
                  </a:lnTo>
                  <a:lnTo>
                    <a:pt x="108646" y="44873"/>
                  </a:lnTo>
                  <a:lnTo>
                    <a:pt x="108149" y="47060"/>
                  </a:lnTo>
                  <a:lnTo>
                    <a:pt x="105437" y="50423"/>
                  </a:lnTo>
                  <a:lnTo>
                    <a:pt x="101248" y="54570"/>
                  </a:lnTo>
                  <a:lnTo>
                    <a:pt x="88792" y="65812"/>
                  </a:lnTo>
                  <a:lnTo>
                    <a:pt x="87769" y="67687"/>
                  </a:lnTo>
                  <a:lnTo>
                    <a:pt x="86634" y="72311"/>
                  </a:lnTo>
                  <a:lnTo>
                    <a:pt x="85538" y="73924"/>
                  </a:lnTo>
                  <a:lnTo>
                    <a:pt x="84012" y="75000"/>
                  </a:lnTo>
                  <a:lnTo>
                    <a:pt x="82202" y="75717"/>
                  </a:lnTo>
                  <a:lnTo>
                    <a:pt x="80202" y="77148"/>
                  </a:lnTo>
                  <a:lnTo>
                    <a:pt x="78074" y="79054"/>
                  </a:lnTo>
                  <a:lnTo>
                    <a:pt x="75862" y="81277"/>
                  </a:lnTo>
                  <a:lnTo>
                    <a:pt x="74387" y="83713"/>
                  </a:lnTo>
                  <a:lnTo>
                    <a:pt x="73404" y="86288"/>
                  </a:lnTo>
                  <a:lnTo>
                    <a:pt x="72749" y="88958"/>
                  </a:lnTo>
                  <a:lnTo>
                    <a:pt x="71518" y="90737"/>
                  </a:lnTo>
                  <a:lnTo>
                    <a:pt x="69904" y="91924"/>
                  </a:lnTo>
                  <a:lnTo>
                    <a:pt x="68034" y="92715"/>
                  </a:lnTo>
                  <a:lnTo>
                    <a:pt x="66787" y="94195"/>
                  </a:lnTo>
                  <a:lnTo>
                    <a:pt x="65956" y="96134"/>
                  </a:lnTo>
                  <a:lnTo>
                    <a:pt x="65402" y="98379"/>
                  </a:lnTo>
                  <a:lnTo>
                    <a:pt x="64239" y="99876"/>
                  </a:lnTo>
                  <a:lnTo>
                    <a:pt x="62670" y="100874"/>
                  </a:lnTo>
                  <a:lnTo>
                    <a:pt x="60831" y="101539"/>
                  </a:lnTo>
                  <a:lnTo>
                    <a:pt x="58810" y="102935"/>
                  </a:lnTo>
                  <a:lnTo>
                    <a:pt x="56670" y="104818"/>
                  </a:lnTo>
                  <a:lnTo>
                    <a:pt x="54448" y="107026"/>
                  </a:lnTo>
                  <a:lnTo>
                    <a:pt x="52174" y="108498"/>
                  </a:lnTo>
                  <a:lnTo>
                    <a:pt x="49864" y="109479"/>
                  </a:lnTo>
                  <a:lnTo>
                    <a:pt x="47531" y="110133"/>
                  </a:lnTo>
                  <a:lnTo>
                    <a:pt x="45975" y="111522"/>
                  </a:lnTo>
                  <a:lnTo>
                    <a:pt x="44937" y="113400"/>
                  </a:lnTo>
                  <a:lnTo>
                    <a:pt x="44246" y="115605"/>
                  </a:lnTo>
                  <a:lnTo>
                    <a:pt x="42991" y="118027"/>
                  </a:lnTo>
                  <a:lnTo>
                    <a:pt x="41361" y="120595"/>
                  </a:lnTo>
                  <a:lnTo>
                    <a:pt x="36834" y="127008"/>
                  </a:lnTo>
                  <a:lnTo>
                    <a:pt x="34098" y="130426"/>
                  </a:lnTo>
                  <a:lnTo>
                    <a:pt x="25106" y="141316"/>
                  </a:lnTo>
                  <a:lnTo>
                    <a:pt x="23087" y="142788"/>
                  </a:lnTo>
                  <a:lnTo>
                    <a:pt x="20948" y="143769"/>
                  </a:lnTo>
                  <a:lnTo>
                    <a:pt x="14678" y="145617"/>
                  </a:lnTo>
                  <a:lnTo>
                    <a:pt x="14403" y="150249"/>
                  </a:lnTo>
                  <a:lnTo>
                    <a:pt x="14322" y="153103"/>
                  </a:lnTo>
                  <a:lnTo>
                    <a:pt x="13517" y="153503"/>
                  </a:lnTo>
                  <a:lnTo>
                    <a:pt x="10506" y="153949"/>
                  </a:lnTo>
                  <a:lnTo>
                    <a:pt x="7144" y="1543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0"/>
            <p:cNvSpPr/>
            <p:nvPr/>
          </p:nvSpPr>
          <p:spPr>
            <a:xfrm>
              <a:off x="5000625" y="4774882"/>
              <a:ext cx="71438" cy="188595"/>
            </a:xfrm>
            <a:custGeom>
              <a:avLst/>
              <a:gdLst/>
              <a:ahLst/>
              <a:cxnLst/>
              <a:rect l="0" t="0" r="0" b="0"/>
              <a:pathLst>
                <a:path w="71438" h="188595">
                  <a:moveTo>
                    <a:pt x="7143" y="162877"/>
                  </a:moveTo>
                  <a:lnTo>
                    <a:pt x="7143" y="179660"/>
                  </a:lnTo>
                  <a:lnTo>
                    <a:pt x="5027" y="182401"/>
                  </a:lnTo>
                  <a:lnTo>
                    <a:pt x="2" y="188592"/>
                  </a:lnTo>
                  <a:lnTo>
                    <a:pt x="0" y="188594"/>
                  </a:lnTo>
                  <a:lnTo>
                    <a:pt x="7585" y="165840"/>
                  </a:lnTo>
                  <a:lnTo>
                    <a:pt x="9819" y="157233"/>
                  </a:lnTo>
                  <a:lnTo>
                    <a:pt x="11308" y="149590"/>
                  </a:lnTo>
                  <a:lnTo>
                    <a:pt x="12301" y="142589"/>
                  </a:lnTo>
                  <a:lnTo>
                    <a:pt x="13757" y="136017"/>
                  </a:lnTo>
                  <a:lnTo>
                    <a:pt x="15521" y="129730"/>
                  </a:lnTo>
                  <a:lnTo>
                    <a:pt x="17491" y="123634"/>
                  </a:lnTo>
                  <a:lnTo>
                    <a:pt x="19598" y="117665"/>
                  </a:lnTo>
                  <a:lnTo>
                    <a:pt x="24056" y="105953"/>
                  </a:lnTo>
                  <a:lnTo>
                    <a:pt x="33385" y="82912"/>
                  </a:lnTo>
                  <a:lnTo>
                    <a:pt x="45249" y="54299"/>
                  </a:lnTo>
                  <a:lnTo>
                    <a:pt x="47629" y="49534"/>
                  </a:lnTo>
                  <a:lnTo>
                    <a:pt x="50009" y="45405"/>
                  </a:lnTo>
                  <a:lnTo>
                    <a:pt x="52389" y="41700"/>
                  </a:lnTo>
                  <a:lnTo>
                    <a:pt x="54770" y="37325"/>
                  </a:lnTo>
                  <a:lnTo>
                    <a:pt x="57150" y="32503"/>
                  </a:lnTo>
                  <a:lnTo>
                    <a:pt x="59532" y="27384"/>
                  </a:lnTo>
                  <a:lnTo>
                    <a:pt x="61119" y="23019"/>
                  </a:lnTo>
                  <a:lnTo>
                    <a:pt x="62177" y="19156"/>
                  </a:lnTo>
                  <a:lnTo>
                    <a:pt x="62882" y="15628"/>
                  </a:lnTo>
                  <a:lnTo>
                    <a:pt x="64146" y="12324"/>
                  </a:lnTo>
                  <a:lnTo>
                    <a:pt x="65783" y="9169"/>
                  </a:lnTo>
                  <a:lnTo>
                    <a:pt x="71425" y="21"/>
                  </a:lnTo>
                  <a:lnTo>
                    <a:pt x="71435" y="3"/>
                  </a:lnTo>
                  <a:lnTo>
                    <a:pt x="71436" y="2"/>
                  </a:lnTo>
                  <a:lnTo>
                    <a:pt x="714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91"/>
            <p:cNvSpPr/>
            <p:nvPr/>
          </p:nvSpPr>
          <p:spPr>
            <a:xfrm>
              <a:off x="4979193" y="4697730"/>
              <a:ext cx="200026" cy="94298"/>
            </a:xfrm>
            <a:custGeom>
              <a:avLst/>
              <a:gdLst/>
              <a:ahLst/>
              <a:cxnLst/>
              <a:rect l="0" t="0" r="0" b="0"/>
              <a:pathLst>
                <a:path w="200026" h="94298">
                  <a:moveTo>
                    <a:pt x="0" y="94297"/>
                  </a:moveTo>
                  <a:lnTo>
                    <a:pt x="6151" y="86916"/>
                  </a:lnTo>
                  <a:lnTo>
                    <a:pt x="8820" y="86254"/>
                  </a:lnTo>
                  <a:lnTo>
                    <a:pt x="10642" y="86078"/>
                  </a:lnTo>
                  <a:lnTo>
                    <a:pt x="15826" y="81198"/>
                  </a:lnTo>
                  <a:lnTo>
                    <a:pt x="23251" y="73182"/>
                  </a:lnTo>
                  <a:lnTo>
                    <a:pt x="48514" y="44301"/>
                  </a:lnTo>
                  <a:lnTo>
                    <a:pt x="66336" y="23236"/>
                  </a:lnTo>
                  <a:lnTo>
                    <a:pt x="68830" y="21206"/>
                  </a:lnTo>
                  <a:lnTo>
                    <a:pt x="73718" y="18950"/>
                  </a:lnTo>
                  <a:lnTo>
                    <a:pt x="76134" y="17396"/>
                  </a:lnTo>
                  <a:lnTo>
                    <a:pt x="78537" y="15407"/>
                  </a:lnTo>
                  <a:lnTo>
                    <a:pt x="80933" y="13129"/>
                  </a:lnTo>
                  <a:lnTo>
                    <a:pt x="85712" y="10598"/>
                  </a:lnTo>
                  <a:lnTo>
                    <a:pt x="88098" y="9922"/>
                  </a:lnTo>
                  <a:lnTo>
                    <a:pt x="89689" y="8520"/>
                  </a:lnTo>
                  <a:lnTo>
                    <a:pt x="90749" y="6632"/>
                  </a:lnTo>
                  <a:lnTo>
                    <a:pt x="91455" y="4421"/>
                  </a:lnTo>
                  <a:lnTo>
                    <a:pt x="92720" y="2948"/>
                  </a:lnTo>
                  <a:lnTo>
                    <a:pt x="94357" y="1965"/>
                  </a:lnTo>
                  <a:lnTo>
                    <a:pt x="98293" y="873"/>
                  </a:lnTo>
                  <a:lnTo>
                    <a:pt x="102689" y="388"/>
                  </a:lnTo>
                  <a:lnTo>
                    <a:pt x="107287" y="172"/>
                  </a:lnTo>
                  <a:lnTo>
                    <a:pt x="114339" y="51"/>
                  </a:lnTo>
                  <a:lnTo>
                    <a:pt x="138407" y="0"/>
                  </a:lnTo>
                  <a:lnTo>
                    <a:pt x="139897" y="952"/>
                  </a:lnTo>
                  <a:lnTo>
                    <a:pt x="140889" y="2540"/>
                  </a:lnTo>
                  <a:lnTo>
                    <a:pt x="141551" y="4551"/>
                  </a:lnTo>
                  <a:lnTo>
                    <a:pt x="142787" y="5891"/>
                  </a:lnTo>
                  <a:lnTo>
                    <a:pt x="144404" y="6785"/>
                  </a:lnTo>
                  <a:lnTo>
                    <a:pt x="146276" y="7381"/>
                  </a:lnTo>
                  <a:lnTo>
                    <a:pt x="148318" y="8730"/>
                  </a:lnTo>
                  <a:lnTo>
                    <a:pt x="150472" y="10583"/>
                  </a:lnTo>
                  <a:lnTo>
                    <a:pt x="155841" y="15848"/>
                  </a:lnTo>
                  <a:lnTo>
                    <a:pt x="157076" y="17233"/>
                  </a:lnTo>
                  <a:lnTo>
                    <a:pt x="160564" y="21312"/>
                  </a:lnTo>
                  <a:lnTo>
                    <a:pt x="161811" y="23732"/>
                  </a:lnTo>
                  <a:lnTo>
                    <a:pt x="162643" y="26299"/>
                  </a:lnTo>
                  <a:lnTo>
                    <a:pt x="163198" y="28963"/>
                  </a:lnTo>
                  <a:lnTo>
                    <a:pt x="164361" y="31691"/>
                  </a:lnTo>
                  <a:lnTo>
                    <a:pt x="165930" y="34462"/>
                  </a:lnTo>
                  <a:lnTo>
                    <a:pt x="167770" y="37262"/>
                  </a:lnTo>
                  <a:lnTo>
                    <a:pt x="169791" y="39129"/>
                  </a:lnTo>
                  <a:lnTo>
                    <a:pt x="171932" y="40373"/>
                  </a:lnTo>
                  <a:lnTo>
                    <a:pt x="174152" y="41203"/>
                  </a:lnTo>
                  <a:lnTo>
                    <a:pt x="175633" y="42709"/>
                  </a:lnTo>
                  <a:lnTo>
                    <a:pt x="176620" y="44665"/>
                  </a:lnTo>
                  <a:lnTo>
                    <a:pt x="177278" y="46921"/>
                  </a:lnTo>
                  <a:lnTo>
                    <a:pt x="178510" y="49378"/>
                  </a:lnTo>
                  <a:lnTo>
                    <a:pt x="180126" y="51969"/>
                  </a:lnTo>
                  <a:lnTo>
                    <a:pt x="181996" y="54648"/>
                  </a:lnTo>
                  <a:lnTo>
                    <a:pt x="183243" y="57387"/>
                  </a:lnTo>
                  <a:lnTo>
                    <a:pt x="184075" y="60166"/>
                  </a:lnTo>
                  <a:lnTo>
                    <a:pt x="184629" y="62970"/>
                  </a:lnTo>
                  <a:lnTo>
                    <a:pt x="185793" y="65792"/>
                  </a:lnTo>
                  <a:lnTo>
                    <a:pt x="187362" y="68627"/>
                  </a:lnTo>
                  <a:lnTo>
                    <a:pt x="191791" y="75468"/>
                  </a:lnTo>
                  <a:lnTo>
                    <a:pt x="192948" y="76982"/>
                  </a:lnTo>
                  <a:lnTo>
                    <a:pt x="199997" y="85690"/>
                  </a:lnTo>
                  <a:lnTo>
                    <a:pt x="200024" y="85722"/>
                  </a:lnTo>
                  <a:lnTo>
                    <a:pt x="200024" y="85724"/>
                  </a:lnTo>
                  <a:lnTo>
                    <a:pt x="200025" y="857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92"/>
            <p:cNvSpPr/>
            <p:nvPr/>
          </p:nvSpPr>
          <p:spPr>
            <a:xfrm>
              <a:off x="3007518" y="5580697"/>
              <a:ext cx="300039" cy="77154"/>
            </a:xfrm>
            <a:custGeom>
              <a:avLst/>
              <a:gdLst/>
              <a:ahLst/>
              <a:cxnLst/>
              <a:rect l="0" t="0" r="0" b="0"/>
              <a:pathLst>
                <a:path w="300039" h="77154">
                  <a:moveTo>
                    <a:pt x="285750" y="77153"/>
                  </a:moveTo>
                  <a:lnTo>
                    <a:pt x="296661" y="77153"/>
                  </a:lnTo>
                  <a:lnTo>
                    <a:pt x="297786" y="76201"/>
                  </a:lnTo>
                  <a:lnTo>
                    <a:pt x="298537" y="74613"/>
                  </a:lnTo>
                  <a:lnTo>
                    <a:pt x="300035" y="68589"/>
                  </a:lnTo>
                  <a:lnTo>
                    <a:pt x="300038" y="68581"/>
                  </a:lnTo>
                  <a:lnTo>
                    <a:pt x="255549" y="68580"/>
                  </a:lnTo>
                  <a:lnTo>
                    <a:pt x="250535" y="67628"/>
                  </a:lnTo>
                  <a:lnTo>
                    <a:pt x="246398" y="66040"/>
                  </a:lnTo>
                  <a:lnTo>
                    <a:pt x="242847" y="64030"/>
                  </a:lnTo>
                  <a:lnTo>
                    <a:pt x="234667" y="61795"/>
                  </a:lnTo>
                  <a:lnTo>
                    <a:pt x="225741" y="60802"/>
                  </a:lnTo>
                  <a:lnTo>
                    <a:pt x="216481" y="60361"/>
                  </a:lnTo>
                  <a:lnTo>
                    <a:pt x="212583" y="59291"/>
                  </a:lnTo>
                  <a:lnTo>
                    <a:pt x="209191" y="57625"/>
                  </a:lnTo>
                  <a:lnTo>
                    <a:pt x="206136" y="55562"/>
                  </a:lnTo>
                  <a:lnTo>
                    <a:pt x="198508" y="53269"/>
                  </a:lnTo>
                  <a:lnTo>
                    <a:pt x="189826" y="52251"/>
                  </a:lnTo>
                  <a:lnTo>
                    <a:pt x="180676" y="51797"/>
                  </a:lnTo>
                  <a:lnTo>
                    <a:pt x="176013" y="50724"/>
                  </a:lnTo>
                  <a:lnTo>
                    <a:pt x="171317" y="49056"/>
                  </a:lnTo>
                  <a:lnTo>
                    <a:pt x="166599" y="46992"/>
                  </a:lnTo>
                  <a:lnTo>
                    <a:pt x="161866" y="45615"/>
                  </a:lnTo>
                  <a:lnTo>
                    <a:pt x="157123" y="44698"/>
                  </a:lnTo>
                  <a:lnTo>
                    <a:pt x="152374" y="44086"/>
                  </a:lnTo>
                  <a:lnTo>
                    <a:pt x="147620" y="42726"/>
                  </a:lnTo>
                  <a:lnTo>
                    <a:pt x="142864" y="40867"/>
                  </a:lnTo>
                  <a:lnTo>
                    <a:pt x="138105" y="38674"/>
                  </a:lnTo>
                  <a:lnTo>
                    <a:pt x="134139" y="37213"/>
                  </a:lnTo>
                  <a:lnTo>
                    <a:pt x="127615" y="35590"/>
                  </a:lnTo>
                  <a:lnTo>
                    <a:pt x="123971" y="34204"/>
                  </a:lnTo>
                  <a:lnTo>
                    <a:pt x="119953" y="32328"/>
                  </a:lnTo>
                  <a:lnTo>
                    <a:pt x="115688" y="30124"/>
                  </a:lnTo>
                  <a:lnTo>
                    <a:pt x="112050" y="28655"/>
                  </a:lnTo>
                  <a:lnTo>
                    <a:pt x="103139" y="26589"/>
                  </a:lnTo>
                  <a:lnTo>
                    <a:pt x="97962" y="26105"/>
                  </a:lnTo>
                  <a:lnTo>
                    <a:pt x="94677" y="25024"/>
                  </a:lnTo>
                  <a:lnTo>
                    <a:pt x="90899" y="23350"/>
                  </a:lnTo>
                  <a:lnTo>
                    <a:pt x="86793" y="21282"/>
                  </a:lnTo>
                  <a:lnTo>
                    <a:pt x="80115" y="18984"/>
                  </a:lnTo>
                  <a:lnTo>
                    <a:pt x="71892" y="17690"/>
                  </a:lnTo>
                  <a:lnTo>
                    <a:pt x="64429" y="17307"/>
                  </a:lnTo>
                  <a:lnTo>
                    <a:pt x="62003" y="17253"/>
                  </a:lnTo>
                  <a:lnTo>
                    <a:pt x="59591" y="16265"/>
                  </a:lnTo>
                  <a:lnTo>
                    <a:pt x="57190" y="14653"/>
                  </a:lnTo>
                  <a:lnTo>
                    <a:pt x="54796" y="12627"/>
                  </a:lnTo>
                  <a:lnTo>
                    <a:pt x="47902" y="10375"/>
                  </a:lnTo>
                  <a:lnTo>
                    <a:pt x="38125" y="8928"/>
                  </a:lnTo>
                  <a:lnTo>
                    <a:pt x="30491" y="8643"/>
                  </a:lnTo>
                  <a:lnTo>
                    <a:pt x="8466" y="8573"/>
                  </a:lnTo>
                  <a:lnTo>
                    <a:pt x="8026" y="7620"/>
                  </a:lnTo>
                  <a:lnTo>
                    <a:pt x="7732" y="6033"/>
                  </a:lnTo>
                  <a:lnTo>
                    <a:pt x="7536" y="4022"/>
                  </a:lnTo>
                  <a:lnTo>
                    <a:pt x="6611" y="2681"/>
                  </a:lnTo>
                  <a:lnTo>
                    <a:pt x="5201" y="178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93"/>
            <p:cNvSpPr/>
            <p:nvPr/>
          </p:nvSpPr>
          <p:spPr>
            <a:xfrm>
              <a:off x="2971802" y="5537835"/>
              <a:ext cx="242886" cy="188583"/>
            </a:xfrm>
            <a:custGeom>
              <a:avLst/>
              <a:gdLst/>
              <a:ahLst/>
              <a:cxnLst/>
              <a:rect l="0" t="0" r="0" b="0"/>
              <a:pathLst>
                <a:path w="242886" h="188583">
                  <a:moveTo>
                    <a:pt x="7141" y="25717"/>
                  </a:moveTo>
                  <a:lnTo>
                    <a:pt x="7141" y="39370"/>
                  </a:lnTo>
                  <a:lnTo>
                    <a:pt x="7935" y="44344"/>
                  </a:lnTo>
                  <a:lnTo>
                    <a:pt x="9258" y="48612"/>
                  </a:lnTo>
                  <a:lnTo>
                    <a:pt x="10934" y="52411"/>
                  </a:lnTo>
                  <a:lnTo>
                    <a:pt x="12051" y="56848"/>
                  </a:lnTo>
                  <a:lnTo>
                    <a:pt x="12796" y="61711"/>
                  </a:lnTo>
                  <a:lnTo>
                    <a:pt x="13292" y="66858"/>
                  </a:lnTo>
                  <a:lnTo>
                    <a:pt x="13623" y="72195"/>
                  </a:lnTo>
                  <a:lnTo>
                    <a:pt x="13844" y="77657"/>
                  </a:lnTo>
                  <a:lnTo>
                    <a:pt x="13991" y="83204"/>
                  </a:lnTo>
                  <a:lnTo>
                    <a:pt x="14883" y="87854"/>
                  </a:lnTo>
                  <a:lnTo>
                    <a:pt x="16271" y="91907"/>
                  </a:lnTo>
                  <a:lnTo>
                    <a:pt x="17990" y="95561"/>
                  </a:lnTo>
                  <a:lnTo>
                    <a:pt x="19136" y="99903"/>
                  </a:lnTo>
                  <a:lnTo>
                    <a:pt x="19901" y="104701"/>
                  </a:lnTo>
                  <a:lnTo>
                    <a:pt x="20410" y="109805"/>
                  </a:lnTo>
                  <a:lnTo>
                    <a:pt x="21543" y="115114"/>
                  </a:lnTo>
                  <a:lnTo>
                    <a:pt x="23093" y="120557"/>
                  </a:lnTo>
                  <a:lnTo>
                    <a:pt x="24919" y="126091"/>
                  </a:lnTo>
                  <a:lnTo>
                    <a:pt x="26137" y="131685"/>
                  </a:lnTo>
                  <a:lnTo>
                    <a:pt x="26949" y="137321"/>
                  </a:lnTo>
                  <a:lnTo>
                    <a:pt x="27490" y="142982"/>
                  </a:lnTo>
                  <a:lnTo>
                    <a:pt x="27851" y="147709"/>
                  </a:lnTo>
                  <a:lnTo>
                    <a:pt x="28091" y="151813"/>
                  </a:lnTo>
                  <a:lnTo>
                    <a:pt x="28252" y="155501"/>
                  </a:lnTo>
                  <a:lnTo>
                    <a:pt x="28430" y="162139"/>
                  </a:lnTo>
                  <a:lnTo>
                    <a:pt x="28478" y="165242"/>
                  </a:lnTo>
                  <a:lnTo>
                    <a:pt x="29303" y="167311"/>
                  </a:lnTo>
                  <a:lnTo>
                    <a:pt x="30647" y="168691"/>
                  </a:lnTo>
                  <a:lnTo>
                    <a:pt x="32337" y="169610"/>
                  </a:lnTo>
                  <a:lnTo>
                    <a:pt x="33463" y="171176"/>
                  </a:lnTo>
                  <a:lnTo>
                    <a:pt x="34214" y="173172"/>
                  </a:lnTo>
                  <a:lnTo>
                    <a:pt x="35048" y="177930"/>
                  </a:lnTo>
                  <a:lnTo>
                    <a:pt x="35420" y="183220"/>
                  </a:lnTo>
                  <a:lnTo>
                    <a:pt x="35715" y="188582"/>
                  </a:lnTo>
                  <a:lnTo>
                    <a:pt x="35716" y="184040"/>
                  </a:lnTo>
                  <a:lnTo>
                    <a:pt x="34923" y="182701"/>
                  </a:lnTo>
                  <a:lnTo>
                    <a:pt x="33600" y="181808"/>
                  </a:lnTo>
                  <a:lnTo>
                    <a:pt x="31924" y="181213"/>
                  </a:lnTo>
                  <a:lnTo>
                    <a:pt x="30806" y="179864"/>
                  </a:lnTo>
                  <a:lnTo>
                    <a:pt x="30062" y="178011"/>
                  </a:lnTo>
                  <a:lnTo>
                    <a:pt x="28867" y="172746"/>
                  </a:lnTo>
                  <a:lnTo>
                    <a:pt x="28703" y="166946"/>
                  </a:lnTo>
                  <a:lnTo>
                    <a:pt x="28660" y="162732"/>
                  </a:lnTo>
                  <a:lnTo>
                    <a:pt x="27837" y="158970"/>
                  </a:lnTo>
                  <a:lnTo>
                    <a:pt x="26495" y="155510"/>
                  </a:lnTo>
                  <a:lnTo>
                    <a:pt x="24806" y="152251"/>
                  </a:lnTo>
                  <a:lnTo>
                    <a:pt x="22886" y="148173"/>
                  </a:lnTo>
                  <a:lnTo>
                    <a:pt x="18637" y="138562"/>
                  </a:lnTo>
                  <a:lnTo>
                    <a:pt x="17186" y="134285"/>
                  </a:lnTo>
                  <a:lnTo>
                    <a:pt x="16219" y="130481"/>
                  </a:lnTo>
                  <a:lnTo>
                    <a:pt x="15574" y="126992"/>
                  </a:lnTo>
                  <a:lnTo>
                    <a:pt x="14351" y="122761"/>
                  </a:lnTo>
                  <a:lnTo>
                    <a:pt x="12741" y="118036"/>
                  </a:lnTo>
                  <a:lnTo>
                    <a:pt x="10875" y="112980"/>
                  </a:lnTo>
                  <a:lnTo>
                    <a:pt x="9630" y="108657"/>
                  </a:lnTo>
                  <a:lnTo>
                    <a:pt x="8800" y="104823"/>
                  </a:lnTo>
                  <a:lnTo>
                    <a:pt x="8247" y="101314"/>
                  </a:lnTo>
                  <a:lnTo>
                    <a:pt x="7879" y="98023"/>
                  </a:lnTo>
                  <a:lnTo>
                    <a:pt x="7633" y="94876"/>
                  </a:lnTo>
                  <a:lnTo>
                    <a:pt x="7469" y="91826"/>
                  </a:lnTo>
                  <a:lnTo>
                    <a:pt x="6566" y="88839"/>
                  </a:lnTo>
                  <a:lnTo>
                    <a:pt x="3446" y="82981"/>
                  </a:lnTo>
                  <a:lnTo>
                    <a:pt x="1530" y="77203"/>
                  </a:lnTo>
                  <a:lnTo>
                    <a:pt x="679" y="71459"/>
                  </a:lnTo>
                  <a:lnTo>
                    <a:pt x="300" y="65732"/>
                  </a:lnTo>
                  <a:lnTo>
                    <a:pt x="132" y="60012"/>
                  </a:lnTo>
                  <a:lnTo>
                    <a:pt x="24" y="48579"/>
                  </a:lnTo>
                  <a:lnTo>
                    <a:pt x="0" y="35983"/>
                  </a:lnTo>
                  <a:lnTo>
                    <a:pt x="793" y="35419"/>
                  </a:lnTo>
                  <a:lnTo>
                    <a:pt x="6148" y="34438"/>
                  </a:lnTo>
                  <a:lnTo>
                    <a:pt x="10639" y="29783"/>
                  </a:lnTo>
                  <a:lnTo>
                    <a:pt x="13205" y="26922"/>
                  </a:lnTo>
                  <a:lnTo>
                    <a:pt x="15922" y="26252"/>
                  </a:lnTo>
                  <a:lnTo>
                    <a:pt x="17757" y="26074"/>
                  </a:lnTo>
                  <a:lnTo>
                    <a:pt x="19775" y="25002"/>
                  </a:lnTo>
                  <a:lnTo>
                    <a:pt x="26407" y="19896"/>
                  </a:lnTo>
                  <a:lnTo>
                    <a:pt x="31049" y="18368"/>
                  </a:lnTo>
                  <a:lnTo>
                    <a:pt x="38126" y="17507"/>
                  </a:lnTo>
                  <a:lnTo>
                    <a:pt x="44989" y="14766"/>
                  </a:lnTo>
                  <a:lnTo>
                    <a:pt x="52538" y="11325"/>
                  </a:lnTo>
                  <a:lnTo>
                    <a:pt x="58538" y="9796"/>
                  </a:lnTo>
                  <a:lnTo>
                    <a:pt x="65968" y="9116"/>
                  </a:lnTo>
                  <a:lnTo>
                    <a:pt x="74561" y="8814"/>
                  </a:lnTo>
                  <a:lnTo>
                    <a:pt x="97727" y="8604"/>
                  </a:lnTo>
                  <a:lnTo>
                    <a:pt x="102457" y="7641"/>
                  </a:lnTo>
                  <a:lnTo>
                    <a:pt x="107197" y="6047"/>
                  </a:lnTo>
                  <a:lnTo>
                    <a:pt x="111945" y="4030"/>
                  </a:lnTo>
                  <a:lnTo>
                    <a:pt x="116698" y="2687"/>
                  </a:lnTo>
                  <a:lnTo>
                    <a:pt x="121454" y="1791"/>
                  </a:lnTo>
                  <a:lnTo>
                    <a:pt x="126212" y="1194"/>
                  </a:lnTo>
                  <a:lnTo>
                    <a:pt x="138116" y="796"/>
                  </a:lnTo>
                  <a:lnTo>
                    <a:pt x="24288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94"/>
            <p:cNvSpPr/>
            <p:nvPr/>
          </p:nvSpPr>
          <p:spPr>
            <a:xfrm>
              <a:off x="4414837" y="6420802"/>
              <a:ext cx="21432" cy="120016"/>
            </a:xfrm>
            <a:custGeom>
              <a:avLst/>
              <a:gdLst/>
              <a:ahLst/>
              <a:cxnLst/>
              <a:rect l="0" t="0" r="0" b="0"/>
              <a:pathLst>
                <a:path w="21432" h="120016">
                  <a:moveTo>
                    <a:pt x="21431" y="0"/>
                  </a:moveTo>
                  <a:lnTo>
                    <a:pt x="17639" y="4551"/>
                  </a:lnTo>
                  <a:lnTo>
                    <a:pt x="16521" y="6844"/>
                  </a:lnTo>
                  <a:lnTo>
                    <a:pt x="15777" y="9325"/>
                  </a:lnTo>
                  <a:lnTo>
                    <a:pt x="15280" y="11932"/>
                  </a:lnTo>
                  <a:lnTo>
                    <a:pt x="14949" y="14623"/>
                  </a:lnTo>
                  <a:lnTo>
                    <a:pt x="14729" y="17368"/>
                  </a:lnTo>
                  <a:lnTo>
                    <a:pt x="14582" y="20152"/>
                  </a:lnTo>
                  <a:lnTo>
                    <a:pt x="14418" y="25784"/>
                  </a:lnTo>
                  <a:lnTo>
                    <a:pt x="14326" y="36850"/>
                  </a:lnTo>
                  <a:lnTo>
                    <a:pt x="14313" y="41712"/>
                  </a:lnTo>
                  <a:lnTo>
                    <a:pt x="13511" y="44953"/>
                  </a:lnTo>
                  <a:lnTo>
                    <a:pt x="12182" y="47114"/>
                  </a:lnTo>
                  <a:lnTo>
                    <a:pt x="10503" y="48555"/>
                  </a:lnTo>
                  <a:lnTo>
                    <a:pt x="9383" y="50468"/>
                  </a:lnTo>
                  <a:lnTo>
                    <a:pt x="8637" y="52695"/>
                  </a:lnTo>
                  <a:lnTo>
                    <a:pt x="8139" y="55132"/>
                  </a:lnTo>
                  <a:lnTo>
                    <a:pt x="7807" y="57711"/>
                  </a:lnTo>
                  <a:lnTo>
                    <a:pt x="7586" y="60381"/>
                  </a:lnTo>
                  <a:lnTo>
                    <a:pt x="7438" y="63114"/>
                  </a:lnTo>
                  <a:lnTo>
                    <a:pt x="6546" y="64936"/>
                  </a:lnTo>
                  <a:lnTo>
                    <a:pt x="5158" y="66151"/>
                  </a:lnTo>
                  <a:lnTo>
                    <a:pt x="3439" y="66960"/>
                  </a:lnTo>
                  <a:lnTo>
                    <a:pt x="2293" y="68453"/>
                  </a:lnTo>
                  <a:lnTo>
                    <a:pt x="1529" y="70401"/>
                  </a:lnTo>
                  <a:lnTo>
                    <a:pt x="1019" y="72652"/>
                  </a:lnTo>
                  <a:lnTo>
                    <a:pt x="679" y="75104"/>
                  </a:lnTo>
                  <a:lnTo>
                    <a:pt x="453" y="77692"/>
                  </a:lnTo>
                  <a:lnTo>
                    <a:pt x="302" y="80370"/>
                  </a:lnTo>
                  <a:lnTo>
                    <a:pt x="202" y="83107"/>
                  </a:lnTo>
                  <a:lnTo>
                    <a:pt x="26" y="92636"/>
                  </a:lnTo>
                  <a:lnTo>
                    <a:pt x="0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95"/>
            <p:cNvSpPr/>
            <p:nvPr/>
          </p:nvSpPr>
          <p:spPr>
            <a:xfrm>
              <a:off x="4336256" y="6497955"/>
              <a:ext cx="200026" cy="85723"/>
            </a:xfrm>
            <a:custGeom>
              <a:avLst/>
              <a:gdLst/>
              <a:ahLst/>
              <a:cxnLst/>
              <a:rect l="0" t="0" r="0" b="0"/>
              <a:pathLst>
                <a:path w="200026" h="85723">
                  <a:moveTo>
                    <a:pt x="0" y="8572"/>
                  </a:moveTo>
                  <a:lnTo>
                    <a:pt x="0" y="16792"/>
                  </a:lnTo>
                  <a:lnTo>
                    <a:pt x="6151" y="17113"/>
                  </a:lnTo>
                  <a:lnTo>
                    <a:pt x="8819" y="19671"/>
                  </a:lnTo>
                  <a:lnTo>
                    <a:pt x="10642" y="21686"/>
                  </a:lnTo>
                  <a:lnTo>
                    <a:pt x="15032" y="25887"/>
                  </a:lnTo>
                  <a:lnTo>
                    <a:pt x="28377" y="38175"/>
                  </a:lnTo>
                  <a:lnTo>
                    <a:pt x="33205" y="43548"/>
                  </a:lnTo>
                  <a:lnTo>
                    <a:pt x="36425" y="48081"/>
                  </a:lnTo>
                  <a:lnTo>
                    <a:pt x="38570" y="52056"/>
                  </a:lnTo>
                  <a:lnTo>
                    <a:pt x="40795" y="54707"/>
                  </a:lnTo>
                  <a:lnTo>
                    <a:pt x="43072" y="56474"/>
                  </a:lnTo>
                  <a:lnTo>
                    <a:pt x="45383" y="57651"/>
                  </a:lnTo>
                  <a:lnTo>
                    <a:pt x="47718" y="59389"/>
                  </a:lnTo>
                  <a:lnTo>
                    <a:pt x="50068" y="61500"/>
                  </a:lnTo>
                  <a:lnTo>
                    <a:pt x="55751" y="67182"/>
                  </a:lnTo>
                  <a:lnTo>
                    <a:pt x="57011" y="68599"/>
                  </a:lnTo>
                  <a:lnTo>
                    <a:pt x="63963" y="76763"/>
                  </a:lnTo>
                  <a:lnTo>
                    <a:pt x="70416" y="84499"/>
                  </a:lnTo>
                  <a:lnTo>
                    <a:pt x="73100" y="85180"/>
                  </a:lnTo>
                  <a:lnTo>
                    <a:pt x="79074" y="85563"/>
                  </a:lnTo>
                  <a:lnTo>
                    <a:pt x="85336" y="85715"/>
                  </a:lnTo>
                  <a:lnTo>
                    <a:pt x="89402" y="85722"/>
                  </a:lnTo>
                  <a:lnTo>
                    <a:pt x="90558" y="84770"/>
                  </a:lnTo>
                  <a:lnTo>
                    <a:pt x="91328" y="83183"/>
                  </a:lnTo>
                  <a:lnTo>
                    <a:pt x="91841" y="81173"/>
                  </a:lnTo>
                  <a:lnTo>
                    <a:pt x="92978" y="79832"/>
                  </a:lnTo>
                  <a:lnTo>
                    <a:pt x="94529" y="78939"/>
                  </a:lnTo>
                  <a:lnTo>
                    <a:pt x="98369" y="77946"/>
                  </a:lnTo>
                  <a:lnTo>
                    <a:pt x="102721" y="77504"/>
                  </a:lnTo>
                  <a:lnTo>
                    <a:pt x="104993" y="76435"/>
                  </a:lnTo>
                  <a:lnTo>
                    <a:pt x="107302" y="74769"/>
                  </a:lnTo>
                  <a:lnTo>
                    <a:pt x="109634" y="72705"/>
                  </a:lnTo>
                  <a:lnTo>
                    <a:pt x="114343" y="70413"/>
                  </a:lnTo>
                  <a:lnTo>
                    <a:pt x="116710" y="69803"/>
                  </a:lnTo>
                  <a:lnTo>
                    <a:pt x="119082" y="68442"/>
                  </a:lnTo>
                  <a:lnTo>
                    <a:pt x="121456" y="66583"/>
                  </a:lnTo>
                  <a:lnTo>
                    <a:pt x="123833" y="64391"/>
                  </a:lnTo>
                  <a:lnTo>
                    <a:pt x="126212" y="61977"/>
                  </a:lnTo>
                  <a:lnTo>
                    <a:pt x="128591" y="59416"/>
                  </a:lnTo>
                  <a:lnTo>
                    <a:pt x="133351" y="54029"/>
                  </a:lnTo>
                  <a:lnTo>
                    <a:pt x="145256" y="39969"/>
                  </a:lnTo>
                  <a:lnTo>
                    <a:pt x="147637" y="38077"/>
                  </a:lnTo>
                  <a:lnTo>
                    <a:pt x="152400" y="35973"/>
                  </a:lnTo>
                  <a:lnTo>
                    <a:pt x="154781" y="34459"/>
                  </a:lnTo>
                  <a:lnTo>
                    <a:pt x="157162" y="32498"/>
                  </a:lnTo>
                  <a:lnTo>
                    <a:pt x="159544" y="30237"/>
                  </a:lnTo>
                  <a:lnTo>
                    <a:pt x="161925" y="27778"/>
                  </a:lnTo>
                  <a:lnTo>
                    <a:pt x="164306" y="25186"/>
                  </a:lnTo>
                  <a:lnTo>
                    <a:pt x="166687" y="22505"/>
                  </a:lnTo>
                  <a:lnTo>
                    <a:pt x="169069" y="20719"/>
                  </a:lnTo>
                  <a:lnTo>
                    <a:pt x="173831" y="18734"/>
                  </a:lnTo>
                  <a:lnTo>
                    <a:pt x="176212" y="17251"/>
                  </a:lnTo>
                  <a:lnTo>
                    <a:pt x="178594" y="15311"/>
                  </a:lnTo>
                  <a:lnTo>
                    <a:pt x="180975" y="13065"/>
                  </a:lnTo>
                  <a:lnTo>
                    <a:pt x="185737" y="10569"/>
                  </a:lnTo>
                  <a:lnTo>
                    <a:pt x="188119" y="9903"/>
                  </a:lnTo>
                  <a:lnTo>
                    <a:pt x="190500" y="8507"/>
                  </a:lnTo>
                  <a:lnTo>
                    <a:pt x="192881" y="6623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collinear?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are collinear if they are on the same line.</a:t>
            </a:r>
          </a:p>
          <a:p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819400" y="2590800"/>
          <a:ext cx="4923064" cy="3736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Bitmap Image" r:id="rId4" imgW="3161905" imgH="2400635" progId="PBrush">
                  <p:embed/>
                </p:oleObj>
              </mc:Choice>
              <mc:Fallback>
                <p:oleObj name="Bitmap Image" r:id="rId4" imgW="3161905" imgH="2400635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590800"/>
                        <a:ext cx="4923064" cy="37367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coplanar?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or lines are coplanar if they lie in the same plane.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2971800" y="3733800"/>
            <a:ext cx="3429000" cy="1447800"/>
          </a:xfrm>
          <a:prstGeom prst="parallelogram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Plane X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4007643" y="3917632"/>
            <a:ext cx="4357689" cy="1585904"/>
            <a:chOff x="4007643" y="3917632"/>
            <a:chExt cx="4357689" cy="1585904"/>
          </a:xfrm>
        </p:grpSpPr>
        <p:sp>
          <p:nvSpPr>
            <p:cNvPr id="5" name="SMARTInkAnnotation51"/>
            <p:cNvSpPr/>
            <p:nvPr/>
          </p:nvSpPr>
          <p:spPr>
            <a:xfrm>
              <a:off x="5651203" y="3917632"/>
              <a:ext cx="92283" cy="75919"/>
            </a:xfrm>
            <a:custGeom>
              <a:avLst/>
              <a:gdLst/>
              <a:ahLst/>
              <a:cxnLst/>
              <a:rect l="0" t="0" r="0" b="0"/>
              <a:pathLst>
                <a:path w="92283" h="75919">
                  <a:moveTo>
                    <a:pt x="56653" y="0"/>
                  </a:moveTo>
                  <a:lnTo>
                    <a:pt x="49069" y="9102"/>
                  </a:lnTo>
                  <a:lnTo>
                    <a:pt x="46834" y="12735"/>
                  </a:lnTo>
                  <a:lnTo>
                    <a:pt x="45344" y="16110"/>
                  </a:lnTo>
                  <a:lnTo>
                    <a:pt x="44352" y="19313"/>
                  </a:lnTo>
                  <a:lnTo>
                    <a:pt x="43690" y="23353"/>
                  </a:lnTo>
                  <a:lnTo>
                    <a:pt x="43248" y="27951"/>
                  </a:lnTo>
                  <a:lnTo>
                    <a:pt x="42540" y="39917"/>
                  </a:lnTo>
                  <a:lnTo>
                    <a:pt x="42482" y="41851"/>
                  </a:lnTo>
                  <a:lnTo>
                    <a:pt x="42400" y="49125"/>
                  </a:lnTo>
                  <a:lnTo>
                    <a:pt x="42366" y="68085"/>
                  </a:lnTo>
                  <a:lnTo>
                    <a:pt x="43160" y="69202"/>
                  </a:lnTo>
                  <a:lnTo>
                    <a:pt x="44482" y="70900"/>
                  </a:lnTo>
                  <a:lnTo>
                    <a:pt x="48517" y="75918"/>
                  </a:lnTo>
                  <a:lnTo>
                    <a:pt x="49641" y="75377"/>
                  </a:lnTo>
                  <a:lnTo>
                    <a:pt x="51185" y="74064"/>
                  </a:lnTo>
                  <a:lnTo>
                    <a:pt x="53007" y="72236"/>
                  </a:lnTo>
                  <a:lnTo>
                    <a:pt x="55016" y="71017"/>
                  </a:lnTo>
                  <a:lnTo>
                    <a:pt x="57150" y="70205"/>
                  </a:lnTo>
                  <a:lnTo>
                    <a:pt x="62484" y="68901"/>
                  </a:lnTo>
                  <a:lnTo>
                    <a:pt x="63715" y="67842"/>
                  </a:lnTo>
                  <a:lnTo>
                    <a:pt x="65330" y="66183"/>
                  </a:lnTo>
                  <a:lnTo>
                    <a:pt x="67200" y="64124"/>
                  </a:lnTo>
                  <a:lnTo>
                    <a:pt x="71395" y="59297"/>
                  </a:lnTo>
                  <a:lnTo>
                    <a:pt x="83843" y="44514"/>
                  </a:lnTo>
                  <a:lnTo>
                    <a:pt x="84305" y="43011"/>
                  </a:lnTo>
                  <a:lnTo>
                    <a:pt x="84613" y="41057"/>
                  </a:lnTo>
                  <a:lnTo>
                    <a:pt x="84818" y="38801"/>
                  </a:lnTo>
                  <a:lnTo>
                    <a:pt x="85749" y="36345"/>
                  </a:lnTo>
                  <a:lnTo>
                    <a:pt x="87163" y="33755"/>
                  </a:lnTo>
                  <a:lnTo>
                    <a:pt x="88899" y="31076"/>
                  </a:lnTo>
                  <a:lnTo>
                    <a:pt x="90057" y="28337"/>
                  </a:lnTo>
                  <a:lnTo>
                    <a:pt x="90828" y="25559"/>
                  </a:lnTo>
                  <a:lnTo>
                    <a:pt x="92067" y="18807"/>
                  </a:lnTo>
                  <a:lnTo>
                    <a:pt x="92168" y="17301"/>
                  </a:lnTo>
                  <a:lnTo>
                    <a:pt x="92236" y="15344"/>
                  </a:lnTo>
                  <a:lnTo>
                    <a:pt x="92282" y="13087"/>
                  </a:lnTo>
                  <a:lnTo>
                    <a:pt x="91517" y="11582"/>
                  </a:lnTo>
                  <a:lnTo>
                    <a:pt x="90215" y="10579"/>
                  </a:lnTo>
                  <a:lnTo>
                    <a:pt x="88552" y="9910"/>
                  </a:lnTo>
                  <a:lnTo>
                    <a:pt x="87445" y="8512"/>
                  </a:lnTo>
                  <a:lnTo>
                    <a:pt x="86706" y="6627"/>
                  </a:lnTo>
                  <a:lnTo>
                    <a:pt x="86214" y="4418"/>
                  </a:lnTo>
                  <a:lnTo>
                    <a:pt x="85091" y="2946"/>
                  </a:lnTo>
                  <a:lnTo>
                    <a:pt x="83550" y="1964"/>
                  </a:lnTo>
                  <a:lnTo>
                    <a:pt x="81728" y="1309"/>
                  </a:lnTo>
                  <a:lnTo>
                    <a:pt x="79720" y="873"/>
                  </a:lnTo>
                  <a:lnTo>
                    <a:pt x="77587" y="582"/>
                  </a:lnTo>
                  <a:lnTo>
                    <a:pt x="75372" y="388"/>
                  </a:lnTo>
                  <a:lnTo>
                    <a:pt x="73101" y="259"/>
                  </a:lnTo>
                  <a:lnTo>
                    <a:pt x="65179" y="34"/>
                  </a:lnTo>
                  <a:lnTo>
                    <a:pt x="63924" y="975"/>
                  </a:lnTo>
                  <a:lnTo>
                    <a:pt x="62294" y="2555"/>
                  </a:lnTo>
                  <a:lnTo>
                    <a:pt x="60415" y="4561"/>
                  </a:lnTo>
                  <a:lnTo>
                    <a:pt x="57573" y="5898"/>
                  </a:lnTo>
                  <a:lnTo>
                    <a:pt x="54092" y="6790"/>
                  </a:lnTo>
                  <a:lnTo>
                    <a:pt x="50183" y="7384"/>
                  </a:lnTo>
                  <a:lnTo>
                    <a:pt x="46784" y="8733"/>
                  </a:lnTo>
                  <a:lnTo>
                    <a:pt x="43723" y="10584"/>
                  </a:lnTo>
                  <a:lnTo>
                    <a:pt x="40889" y="12771"/>
                  </a:lnTo>
                  <a:lnTo>
                    <a:pt x="38207" y="15182"/>
                  </a:lnTo>
                  <a:lnTo>
                    <a:pt x="35625" y="17741"/>
                  </a:lnTo>
                  <a:lnTo>
                    <a:pt x="33108" y="20400"/>
                  </a:lnTo>
                  <a:lnTo>
                    <a:pt x="30638" y="22172"/>
                  </a:lnTo>
                  <a:lnTo>
                    <a:pt x="28197" y="23354"/>
                  </a:lnTo>
                  <a:lnTo>
                    <a:pt x="25776" y="24142"/>
                  </a:lnTo>
                  <a:lnTo>
                    <a:pt x="23369" y="25620"/>
                  </a:lnTo>
                  <a:lnTo>
                    <a:pt x="20970" y="27558"/>
                  </a:lnTo>
                  <a:lnTo>
                    <a:pt x="18577" y="29802"/>
                  </a:lnTo>
                  <a:lnTo>
                    <a:pt x="16187" y="31298"/>
                  </a:lnTo>
                  <a:lnTo>
                    <a:pt x="13801" y="32295"/>
                  </a:lnTo>
                  <a:lnTo>
                    <a:pt x="8060" y="33896"/>
                  </a:lnTo>
                  <a:lnTo>
                    <a:pt x="6795" y="34027"/>
                  </a:lnTo>
                  <a:lnTo>
                    <a:pt x="5158" y="34115"/>
                  </a:lnTo>
                  <a:lnTo>
                    <a:pt x="0" y="34275"/>
                  </a:lnTo>
                  <a:lnTo>
                    <a:pt x="6647" y="257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2"/>
            <p:cNvSpPr/>
            <p:nvPr/>
          </p:nvSpPr>
          <p:spPr>
            <a:xfrm>
              <a:off x="5650706" y="4130068"/>
              <a:ext cx="200026" cy="199045"/>
            </a:xfrm>
            <a:custGeom>
              <a:avLst/>
              <a:gdLst/>
              <a:ahLst/>
              <a:cxnLst/>
              <a:rect l="0" t="0" r="0" b="0"/>
              <a:pathLst>
                <a:path w="200026" h="199045">
                  <a:moveTo>
                    <a:pt x="0" y="199044"/>
                  </a:moveTo>
                  <a:lnTo>
                    <a:pt x="13269" y="199044"/>
                  </a:lnTo>
                  <a:lnTo>
                    <a:pt x="17778" y="194494"/>
                  </a:lnTo>
                  <a:lnTo>
                    <a:pt x="18995" y="192201"/>
                  </a:lnTo>
                  <a:lnTo>
                    <a:pt x="20349" y="187113"/>
                  </a:lnTo>
                  <a:lnTo>
                    <a:pt x="23067" y="181676"/>
                  </a:lnTo>
                  <a:lnTo>
                    <a:pt x="24903" y="178893"/>
                  </a:lnTo>
                  <a:lnTo>
                    <a:pt x="26127" y="175133"/>
                  </a:lnTo>
                  <a:lnTo>
                    <a:pt x="26943" y="170721"/>
                  </a:lnTo>
                  <a:lnTo>
                    <a:pt x="27487" y="165874"/>
                  </a:lnTo>
                  <a:lnTo>
                    <a:pt x="29437" y="160739"/>
                  </a:lnTo>
                  <a:lnTo>
                    <a:pt x="32325" y="155410"/>
                  </a:lnTo>
                  <a:lnTo>
                    <a:pt x="35837" y="149952"/>
                  </a:lnTo>
                  <a:lnTo>
                    <a:pt x="38973" y="145361"/>
                  </a:lnTo>
                  <a:lnTo>
                    <a:pt x="41857" y="141348"/>
                  </a:lnTo>
                  <a:lnTo>
                    <a:pt x="44573" y="137720"/>
                  </a:lnTo>
                  <a:lnTo>
                    <a:pt x="47178" y="132444"/>
                  </a:lnTo>
                  <a:lnTo>
                    <a:pt x="49708" y="126069"/>
                  </a:lnTo>
                  <a:lnTo>
                    <a:pt x="52189" y="118962"/>
                  </a:lnTo>
                  <a:lnTo>
                    <a:pt x="54636" y="112318"/>
                  </a:lnTo>
                  <a:lnTo>
                    <a:pt x="59472" y="99857"/>
                  </a:lnTo>
                  <a:lnTo>
                    <a:pt x="61079" y="93867"/>
                  </a:lnTo>
                  <a:lnTo>
                    <a:pt x="62151" y="87968"/>
                  </a:lnTo>
                  <a:lnTo>
                    <a:pt x="62865" y="82131"/>
                  </a:lnTo>
                  <a:lnTo>
                    <a:pt x="64135" y="76335"/>
                  </a:lnTo>
                  <a:lnTo>
                    <a:pt x="65776" y="70565"/>
                  </a:lnTo>
                  <a:lnTo>
                    <a:pt x="67662" y="64814"/>
                  </a:lnTo>
                  <a:lnTo>
                    <a:pt x="72890" y="54313"/>
                  </a:lnTo>
                  <a:lnTo>
                    <a:pt x="80343" y="40644"/>
                  </a:lnTo>
                  <a:lnTo>
                    <a:pt x="101859" y="2655"/>
                  </a:lnTo>
                  <a:lnTo>
                    <a:pt x="103625" y="491"/>
                  </a:lnTo>
                  <a:lnTo>
                    <a:pt x="104803" y="0"/>
                  </a:lnTo>
                  <a:lnTo>
                    <a:pt x="105587" y="625"/>
                  </a:lnTo>
                  <a:lnTo>
                    <a:pt x="108575" y="1320"/>
                  </a:lnTo>
                  <a:lnTo>
                    <a:pt x="110484" y="1506"/>
                  </a:lnTo>
                  <a:lnTo>
                    <a:pt x="111756" y="2582"/>
                  </a:lnTo>
                  <a:lnTo>
                    <a:pt x="112604" y="4252"/>
                  </a:lnTo>
                  <a:lnTo>
                    <a:pt x="113169" y="6318"/>
                  </a:lnTo>
                  <a:lnTo>
                    <a:pt x="114340" y="7695"/>
                  </a:lnTo>
                  <a:lnTo>
                    <a:pt x="115914" y="8613"/>
                  </a:lnTo>
                  <a:lnTo>
                    <a:pt x="117758" y="9225"/>
                  </a:lnTo>
                  <a:lnTo>
                    <a:pt x="118986" y="11538"/>
                  </a:lnTo>
                  <a:lnTo>
                    <a:pt x="119806" y="14985"/>
                  </a:lnTo>
                  <a:lnTo>
                    <a:pt x="120351" y="19188"/>
                  </a:lnTo>
                  <a:lnTo>
                    <a:pt x="121509" y="22943"/>
                  </a:lnTo>
                  <a:lnTo>
                    <a:pt x="123074" y="26398"/>
                  </a:lnTo>
                  <a:lnTo>
                    <a:pt x="124912" y="29654"/>
                  </a:lnTo>
                  <a:lnTo>
                    <a:pt x="129071" y="35812"/>
                  </a:lnTo>
                  <a:lnTo>
                    <a:pt x="131291" y="38788"/>
                  </a:lnTo>
                  <a:lnTo>
                    <a:pt x="133564" y="42676"/>
                  </a:lnTo>
                  <a:lnTo>
                    <a:pt x="135874" y="47174"/>
                  </a:lnTo>
                  <a:lnTo>
                    <a:pt x="138208" y="52077"/>
                  </a:lnTo>
                  <a:lnTo>
                    <a:pt x="142917" y="62605"/>
                  </a:lnTo>
                  <a:lnTo>
                    <a:pt x="145285" y="68080"/>
                  </a:lnTo>
                  <a:lnTo>
                    <a:pt x="146863" y="73635"/>
                  </a:lnTo>
                  <a:lnTo>
                    <a:pt x="147915" y="79243"/>
                  </a:lnTo>
                  <a:lnTo>
                    <a:pt x="148615" y="84887"/>
                  </a:lnTo>
                  <a:lnTo>
                    <a:pt x="150671" y="90554"/>
                  </a:lnTo>
                  <a:lnTo>
                    <a:pt x="153628" y="96237"/>
                  </a:lnTo>
                  <a:lnTo>
                    <a:pt x="157188" y="101931"/>
                  </a:lnTo>
                  <a:lnTo>
                    <a:pt x="159561" y="106679"/>
                  </a:lnTo>
                  <a:lnTo>
                    <a:pt x="161142" y="110798"/>
                  </a:lnTo>
                  <a:lnTo>
                    <a:pt x="162197" y="114496"/>
                  </a:lnTo>
                  <a:lnTo>
                    <a:pt x="163694" y="118866"/>
                  </a:lnTo>
                  <a:lnTo>
                    <a:pt x="165486" y="123685"/>
                  </a:lnTo>
                  <a:lnTo>
                    <a:pt x="169592" y="134119"/>
                  </a:lnTo>
                  <a:lnTo>
                    <a:pt x="174064" y="145106"/>
                  </a:lnTo>
                  <a:lnTo>
                    <a:pt x="176367" y="149750"/>
                  </a:lnTo>
                  <a:lnTo>
                    <a:pt x="178697" y="153799"/>
                  </a:lnTo>
                  <a:lnTo>
                    <a:pt x="181044" y="157451"/>
                  </a:lnTo>
                  <a:lnTo>
                    <a:pt x="183402" y="160838"/>
                  </a:lnTo>
                  <a:lnTo>
                    <a:pt x="185768" y="164048"/>
                  </a:lnTo>
                  <a:lnTo>
                    <a:pt x="188139" y="167141"/>
                  </a:lnTo>
                  <a:lnTo>
                    <a:pt x="189720" y="170155"/>
                  </a:lnTo>
                  <a:lnTo>
                    <a:pt x="191476" y="176045"/>
                  </a:lnTo>
                  <a:lnTo>
                    <a:pt x="192738" y="177996"/>
                  </a:lnTo>
                  <a:lnTo>
                    <a:pt x="194373" y="179297"/>
                  </a:lnTo>
                  <a:lnTo>
                    <a:pt x="200025" y="1818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3"/>
            <p:cNvSpPr/>
            <p:nvPr/>
          </p:nvSpPr>
          <p:spPr>
            <a:xfrm>
              <a:off x="5679281" y="4269104"/>
              <a:ext cx="142876" cy="1"/>
            </a:xfrm>
            <a:custGeom>
              <a:avLst/>
              <a:gdLst/>
              <a:ahLst/>
              <a:cxnLst/>
              <a:rect l="0" t="0" r="0" b="0"/>
              <a:pathLst>
                <a:path w="142876" h="1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4"/>
            <p:cNvSpPr/>
            <p:nvPr/>
          </p:nvSpPr>
          <p:spPr>
            <a:xfrm>
              <a:off x="5400709" y="4860620"/>
              <a:ext cx="49856" cy="59854"/>
            </a:xfrm>
            <a:custGeom>
              <a:avLst/>
              <a:gdLst/>
              <a:ahLst/>
              <a:cxnLst/>
              <a:rect l="0" t="0" r="0" b="0"/>
              <a:pathLst>
                <a:path w="49856" h="59854">
                  <a:moveTo>
                    <a:pt x="14253" y="17132"/>
                  </a:moveTo>
                  <a:lnTo>
                    <a:pt x="20404" y="17132"/>
                  </a:lnTo>
                  <a:lnTo>
                    <a:pt x="22322" y="20942"/>
                  </a:lnTo>
                  <a:lnTo>
                    <a:pt x="25189" y="27292"/>
                  </a:lnTo>
                  <a:lnTo>
                    <a:pt x="28687" y="35336"/>
                  </a:lnTo>
                  <a:lnTo>
                    <a:pt x="30226" y="40697"/>
                  </a:lnTo>
                  <a:lnTo>
                    <a:pt x="30457" y="44272"/>
                  </a:lnTo>
                  <a:lnTo>
                    <a:pt x="29819" y="46656"/>
                  </a:lnTo>
                  <a:lnTo>
                    <a:pt x="29392" y="49197"/>
                  </a:lnTo>
                  <a:lnTo>
                    <a:pt x="29109" y="51844"/>
                  </a:lnTo>
                  <a:lnTo>
                    <a:pt x="28920" y="54560"/>
                  </a:lnTo>
                  <a:lnTo>
                    <a:pt x="27999" y="56372"/>
                  </a:lnTo>
                  <a:lnTo>
                    <a:pt x="26593" y="57579"/>
                  </a:lnTo>
                  <a:lnTo>
                    <a:pt x="22423" y="59517"/>
                  </a:lnTo>
                  <a:lnTo>
                    <a:pt x="21287" y="59676"/>
                  </a:lnTo>
                  <a:lnTo>
                    <a:pt x="19736" y="59783"/>
                  </a:lnTo>
                  <a:lnTo>
                    <a:pt x="17909" y="59853"/>
                  </a:lnTo>
                  <a:lnTo>
                    <a:pt x="16690" y="58947"/>
                  </a:lnTo>
                  <a:lnTo>
                    <a:pt x="15878" y="57392"/>
                  </a:lnTo>
                  <a:lnTo>
                    <a:pt x="15336" y="55402"/>
                  </a:lnTo>
                  <a:lnTo>
                    <a:pt x="14181" y="54075"/>
                  </a:lnTo>
                  <a:lnTo>
                    <a:pt x="12617" y="53191"/>
                  </a:lnTo>
                  <a:lnTo>
                    <a:pt x="10782" y="52601"/>
                  </a:lnTo>
                  <a:lnTo>
                    <a:pt x="8763" y="51256"/>
                  </a:lnTo>
                  <a:lnTo>
                    <a:pt x="6625" y="49406"/>
                  </a:lnTo>
                  <a:lnTo>
                    <a:pt x="4405" y="47221"/>
                  </a:lnTo>
                  <a:lnTo>
                    <a:pt x="2925" y="44811"/>
                  </a:lnTo>
                  <a:lnTo>
                    <a:pt x="1938" y="42253"/>
                  </a:lnTo>
                  <a:lnTo>
                    <a:pt x="1281" y="39594"/>
                  </a:lnTo>
                  <a:lnTo>
                    <a:pt x="842" y="36869"/>
                  </a:lnTo>
                  <a:lnTo>
                    <a:pt x="550" y="34100"/>
                  </a:lnTo>
                  <a:lnTo>
                    <a:pt x="81" y="27363"/>
                  </a:lnTo>
                  <a:lnTo>
                    <a:pt x="42" y="25858"/>
                  </a:lnTo>
                  <a:lnTo>
                    <a:pt x="0" y="21645"/>
                  </a:lnTo>
                  <a:lnTo>
                    <a:pt x="782" y="19188"/>
                  </a:lnTo>
                  <a:lnTo>
                    <a:pt x="2097" y="16598"/>
                  </a:lnTo>
                  <a:lnTo>
                    <a:pt x="3768" y="13918"/>
                  </a:lnTo>
                  <a:lnTo>
                    <a:pt x="5675" y="11180"/>
                  </a:lnTo>
                  <a:lnTo>
                    <a:pt x="7741" y="8402"/>
                  </a:lnTo>
                  <a:lnTo>
                    <a:pt x="9911" y="5597"/>
                  </a:lnTo>
                  <a:lnTo>
                    <a:pt x="12152" y="3727"/>
                  </a:lnTo>
                  <a:lnTo>
                    <a:pt x="14440" y="2480"/>
                  </a:lnTo>
                  <a:lnTo>
                    <a:pt x="16759" y="1649"/>
                  </a:lnTo>
                  <a:lnTo>
                    <a:pt x="19098" y="1096"/>
                  </a:lnTo>
                  <a:lnTo>
                    <a:pt x="21452" y="726"/>
                  </a:lnTo>
                  <a:lnTo>
                    <a:pt x="23814" y="480"/>
                  </a:lnTo>
                  <a:lnTo>
                    <a:pt x="26184" y="316"/>
                  </a:lnTo>
                  <a:lnTo>
                    <a:pt x="34277" y="30"/>
                  </a:lnTo>
                  <a:lnTo>
                    <a:pt x="39059" y="0"/>
                  </a:lnTo>
                  <a:lnTo>
                    <a:pt x="41110" y="948"/>
                  </a:lnTo>
                  <a:lnTo>
                    <a:pt x="43270" y="2533"/>
                  </a:lnTo>
                  <a:lnTo>
                    <a:pt x="45504" y="4542"/>
                  </a:lnTo>
                  <a:lnTo>
                    <a:pt x="46994" y="6834"/>
                  </a:lnTo>
                  <a:lnTo>
                    <a:pt x="47987" y="9314"/>
                  </a:lnTo>
                  <a:lnTo>
                    <a:pt x="48648" y="11920"/>
                  </a:lnTo>
                  <a:lnTo>
                    <a:pt x="49090" y="14610"/>
                  </a:lnTo>
                  <a:lnTo>
                    <a:pt x="49383" y="17355"/>
                  </a:lnTo>
                  <a:lnTo>
                    <a:pt x="49580" y="20139"/>
                  </a:lnTo>
                  <a:lnTo>
                    <a:pt x="49711" y="23899"/>
                  </a:lnTo>
                  <a:lnTo>
                    <a:pt x="49855" y="33158"/>
                  </a:lnTo>
                  <a:lnTo>
                    <a:pt x="49100" y="36388"/>
                  </a:lnTo>
                  <a:lnTo>
                    <a:pt x="47804" y="38542"/>
                  </a:lnTo>
                  <a:lnTo>
                    <a:pt x="46145" y="39978"/>
                  </a:lnTo>
                  <a:lnTo>
                    <a:pt x="45039" y="41887"/>
                  </a:lnTo>
                  <a:lnTo>
                    <a:pt x="44302" y="44113"/>
                  </a:lnTo>
                  <a:lnTo>
                    <a:pt x="43811" y="46549"/>
                  </a:lnTo>
                  <a:lnTo>
                    <a:pt x="42689" y="48174"/>
                  </a:lnTo>
                  <a:lnTo>
                    <a:pt x="41148" y="49257"/>
                  </a:lnTo>
                  <a:lnTo>
                    <a:pt x="39327" y="49979"/>
                  </a:lnTo>
                  <a:lnTo>
                    <a:pt x="37319" y="51412"/>
                  </a:lnTo>
                  <a:lnTo>
                    <a:pt x="35187" y="53320"/>
                  </a:lnTo>
                  <a:lnTo>
                    <a:pt x="29854" y="58676"/>
                  </a:lnTo>
                  <a:lnTo>
                    <a:pt x="28622" y="59116"/>
                  </a:lnTo>
                  <a:lnTo>
                    <a:pt x="27007" y="59409"/>
                  </a:lnTo>
                  <a:lnTo>
                    <a:pt x="25137" y="59604"/>
                  </a:lnTo>
                  <a:lnTo>
                    <a:pt x="23097" y="58782"/>
                  </a:lnTo>
                  <a:lnTo>
                    <a:pt x="20943" y="57281"/>
                  </a:lnTo>
                  <a:lnTo>
                    <a:pt x="18712" y="55328"/>
                  </a:lnTo>
                  <a:lnTo>
                    <a:pt x="16432" y="54026"/>
                  </a:lnTo>
                  <a:lnTo>
                    <a:pt x="14118" y="53158"/>
                  </a:lnTo>
                  <a:lnTo>
                    <a:pt x="7519" y="51523"/>
                  </a:lnTo>
                  <a:lnTo>
                    <a:pt x="7382" y="50537"/>
                  </a:lnTo>
                  <a:lnTo>
                    <a:pt x="7291" y="48927"/>
                  </a:lnTo>
                  <a:lnTo>
                    <a:pt x="7109" y="428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5"/>
            <p:cNvSpPr/>
            <p:nvPr/>
          </p:nvSpPr>
          <p:spPr>
            <a:xfrm>
              <a:off x="5550693" y="4706302"/>
              <a:ext cx="64295" cy="214314"/>
            </a:xfrm>
            <a:custGeom>
              <a:avLst/>
              <a:gdLst/>
              <a:ahLst/>
              <a:cxnLst/>
              <a:rect l="0" t="0" r="0" b="0"/>
              <a:pathLst>
                <a:path w="64295" h="214314">
                  <a:moveTo>
                    <a:pt x="0" y="0"/>
                  </a:moveTo>
                  <a:lnTo>
                    <a:pt x="3793" y="9102"/>
                  </a:lnTo>
                  <a:lnTo>
                    <a:pt x="5704" y="12735"/>
                  </a:lnTo>
                  <a:lnTo>
                    <a:pt x="7771" y="16110"/>
                  </a:lnTo>
                  <a:lnTo>
                    <a:pt x="9943" y="19313"/>
                  </a:lnTo>
                  <a:lnTo>
                    <a:pt x="12186" y="23353"/>
                  </a:lnTo>
                  <a:lnTo>
                    <a:pt x="14474" y="27951"/>
                  </a:lnTo>
                  <a:lnTo>
                    <a:pt x="16793" y="32921"/>
                  </a:lnTo>
                  <a:lnTo>
                    <a:pt x="18339" y="38140"/>
                  </a:lnTo>
                  <a:lnTo>
                    <a:pt x="19370" y="43525"/>
                  </a:lnTo>
                  <a:lnTo>
                    <a:pt x="20057" y="49019"/>
                  </a:lnTo>
                  <a:lnTo>
                    <a:pt x="20515" y="54587"/>
                  </a:lnTo>
                  <a:lnTo>
                    <a:pt x="20821" y="60204"/>
                  </a:lnTo>
                  <a:lnTo>
                    <a:pt x="21025" y="65853"/>
                  </a:lnTo>
                  <a:lnTo>
                    <a:pt x="21954" y="71525"/>
                  </a:lnTo>
                  <a:lnTo>
                    <a:pt x="23368" y="77211"/>
                  </a:lnTo>
                  <a:lnTo>
                    <a:pt x="27054" y="89561"/>
                  </a:lnTo>
                  <a:lnTo>
                    <a:pt x="38214" y="129093"/>
                  </a:lnTo>
                  <a:lnTo>
                    <a:pt x="39764" y="136544"/>
                  </a:lnTo>
                  <a:lnTo>
                    <a:pt x="40796" y="143417"/>
                  </a:lnTo>
                  <a:lnTo>
                    <a:pt x="41485" y="149904"/>
                  </a:lnTo>
                  <a:lnTo>
                    <a:pt x="42738" y="156133"/>
                  </a:lnTo>
                  <a:lnTo>
                    <a:pt x="44367" y="162192"/>
                  </a:lnTo>
                  <a:lnTo>
                    <a:pt x="46247" y="168136"/>
                  </a:lnTo>
                  <a:lnTo>
                    <a:pt x="48293" y="174003"/>
                  </a:lnTo>
                  <a:lnTo>
                    <a:pt x="50452" y="179820"/>
                  </a:lnTo>
                  <a:lnTo>
                    <a:pt x="52685" y="185602"/>
                  </a:lnTo>
                  <a:lnTo>
                    <a:pt x="54174" y="190410"/>
                  </a:lnTo>
                  <a:lnTo>
                    <a:pt x="55166" y="194568"/>
                  </a:lnTo>
                  <a:lnTo>
                    <a:pt x="55827" y="198292"/>
                  </a:lnTo>
                  <a:lnTo>
                    <a:pt x="56563" y="204970"/>
                  </a:lnTo>
                  <a:lnTo>
                    <a:pt x="57034" y="212467"/>
                  </a:lnTo>
                  <a:lnTo>
                    <a:pt x="57866" y="213082"/>
                  </a:lnTo>
                  <a:lnTo>
                    <a:pt x="59215" y="213493"/>
                  </a:lnTo>
                  <a:lnTo>
                    <a:pt x="64294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6"/>
            <p:cNvSpPr/>
            <p:nvPr/>
          </p:nvSpPr>
          <p:spPr>
            <a:xfrm>
              <a:off x="5539434" y="4680629"/>
              <a:ext cx="165116" cy="214269"/>
            </a:xfrm>
            <a:custGeom>
              <a:avLst/>
              <a:gdLst/>
              <a:ahLst/>
              <a:cxnLst/>
              <a:rect l="0" t="0" r="0" b="0"/>
              <a:pathLst>
                <a:path w="165116" h="214269">
                  <a:moveTo>
                    <a:pt x="4116" y="77108"/>
                  </a:moveTo>
                  <a:lnTo>
                    <a:pt x="323" y="77108"/>
                  </a:lnTo>
                  <a:lnTo>
                    <a:pt x="0" y="76156"/>
                  </a:lnTo>
                  <a:lnTo>
                    <a:pt x="579" y="74568"/>
                  </a:lnTo>
                  <a:lnTo>
                    <a:pt x="3417" y="69727"/>
                  </a:lnTo>
                  <a:lnTo>
                    <a:pt x="3805" y="66525"/>
                  </a:lnTo>
                  <a:lnTo>
                    <a:pt x="3909" y="64338"/>
                  </a:lnTo>
                  <a:lnTo>
                    <a:pt x="4771" y="61927"/>
                  </a:lnTo>
                  <a:lnTo>
                    <a:pt x="9779" y="53031"/>
                  </a:lnTo>
                  <a:lnTo>
                    <a:pt x="11859" y="48674"/>
                  </a:lnTo>
                  <a:lnTo>
                    <a:pt x="14041" y="43864"/>
                  </a:lnTo>
                  <a:lnTo>
                    <a:pt x="17083" y="39706"/>
                  </a:lnTo>
                  <a:lnTo>
                    <a:pt x="20697" y="35981"/>
                  </a:lnTo>
                  <a:lnTo>
                    <a:pt x="24696" y="32545"/>
                  </a:lnTo>
                  <a:lnTo>
                    <a:pt x="28154" y="29302"/>
                  </a:lnTo>
                  <a:lnTo>
                    <a:pt x="31254" y="26187"/>
                  </a:lnTo>
                  <a:lnTo>
                    <a:pt x="34114" y="23158"/>
                  </a:lnTo>
                  <a:lnTo>
                    <a:pt x="37609" y="20186"/>
                  </a:lnTo>
                  <a:lnTo>
                    <a:pt x="41526" y="17253"/>
                  </a:lnTo>
                  <a:lnTo>
                    <a:pt x="45725" y="14345"/>
                  </a:lnTo>
                  <a:lnTo>
                    <a:pt x="54623" y="8573"/>
                  </a:lnTo>
                  <a:lnTo>
                    <a:pt x="59218" y="5700"/>
                  </a:lnTo>
                  <a:lnTo>
                    <a:pt x="63076" y="3785"/>
                  </a:lnTo>
                  <a:lnTo>
                    <a:pt x="66441" y="2509"/>
                  </a:lnTo>
                  <a:lnTo>
                    <a:pt x="69479" y="1658"/>
                  </a:lnTo>
                  <a:lnTo>
                    <a:pt x="73091" y="1090"/>
                  </a:lnTo>
                  <a:lnTo>
                    <a:pt x="77087" y="712"/>
                  </a:lnTo>
                  <a:lnTo>
                    <a:pt x="84966" y="292"/>
                  </a:lnTo>
                  <a:lnTo>
                    <a:pt x="93864" y="55"/>
                  </a:lnTo>
                  <a:lnTo>
                    <a:pt x="99037" y="0"/>
                  </a:lnTo>
                  <a:lnTo>
                    <a:pt x="100734" y="937"/>
                  </a:lnTo>
                  <a:lnTo>
                    <a:pt x="101865" y="2515"/>
                  </a:lnTo>
                  <a:lnTo>
                    <a:pt x="102620" y="4519"/>
                  </a:lnTo>
                  <a:lnTo>
                    <a:pt x="103916" y="5856"/>
                  </a:lnTo>
                  <a:lnTo>
                    <a:pt x="105574" y="6746"/>
                  </a:lnTo>
                  <a:lnTo>
                    <a:pt x="107474" y="7340"/>
                  </a:lnTo>
                  <a:lnTo>
                    <a:pt x="108740" y="9641"/>
                  </a:lnTo>
                  <a:lnTo>
                    <a:pt x="109584" y="13080"/>
                  </a:lnTo>
                  <a:lnTo>
                    <a:pt x="110146" y="17278"/>
                  </a:lnTo>
                  <a:lnTo>
                    <a:pt x="110522" y="21029"/>
                  </a:lnTo>
                  <a:lnTo>
                    <a:pt x="110772" y="24482"/>
                  </a:lnTo>
                  <a:lnTo>
                    <a:pt x="110938" y="27737"/>
                  </a:lnTo>
                  <a:lnTo>
                    <a:pt x="108668" y="34669"/>
                  </a:lnTo>
                  <a:lnTo>
                    <a:pt x="104774" y="44053"/>
                  </a:lnTo>
                  <a:lnTo>
                    <a:pt x="99796" y="55071"/>
                  </a:lnTo>
                  <a:lnTo>
                    <a:pt x="95684" y="63369"/>
                  </a:lnTo>
                  <a:lnTo>
                    <a:pt x="92149" y="69854"/>
                  </a:lnTo>
                  <a:lnTo>
                    <a:pt x="82746" y="85599"/>
                  </a:lnTo>
                  <a:lnTo>
                    <a:pt x="86503" y="81105"/>
                  </a:lnTo>
                  <a:lnTo>
                    <a:pt x="88410" y="79773"/>
                  </a:lnTo>
                  <a:lnTo>
                    <a:pt x="92644" y="78293"/>
                  </a:lnTo>
                  <a:lnTo>
                    <a:pt x="97173" y="77634"/>
                  </a:lnTo>
                  <a:lnTo>
                    <a:pt x="102754" y="77212"/>
                  </a:lnTo>
                  <a:lnTo>
                    <a:pt x="107751" y="74614"/>
                  </a:lnTo>
                  <a:lnTo>
                    <a:pt x="111306" y="72588"/>
                  </a:lnTo>
                  <a:lnTo>
                    <a:pt x="114470" y="72190"/>
                  </a:lnTo>
                  <a:lnTo>
                    <a:pt x="117372" y="72877"/>
                  </a:lnTo>
                  <a:lnTo>
                    <a:pt x="120101" y="74287"/>
                  </a:lnTo>
                  <a:lnTo>
                    <a:pt x="125250" y="75855"/>
                  </a:lnTo>
                  <a:lnTo>
                    <a:pt x="130185" y="76551"/>
                  </a:lnTo>
                  <a:lnTo>
                    <a:pt x="135024" y="76861"/>
                  </a:lnTo>
                  <a:lnTo>
                    <a:pt x="137425" y="77896"/>
                  </a:lnTo>
                  <a:lnTo>
                    <a:pt x="142210" y="81586"/>
                  </a:lnTo>
                  <a:lnTo>
                    <a:pt x="146983" y="86400"/>
                  </a:lnTo>
                  <a:lnTo>
                    <a:pt x="151749" y="91715"/>
                  </a:lnTo>
                  <a:lnTo>
                    <a:pt x="156514" y="97253"/>
                  </a:lnTo>
                  <a:lnTo>
                    <a:pt x="158102" y="100063"/>
                  </a:lnTo>
                  <a:lnTo>
                    <a:pt x="159866" y="105725"/>
                  </a:lnTo>
                  <a:lnTo>
                    <a:pt x="162768" y="111417"/>
                  </a:lnTo>
                  <a:lnTo>
                    <a:pt x="164652" y="114268"/>
                  </a:lnTo>
                  <a:lnTo>
                    <a:pt x="165115" y="118074"/>
                  </a:lnTo>
                  <a:lnTo>
                    <a:pt x="164630" y="122516"/>
                  </a:lnTo>
                  <a:lnTo>
                    <a:pt x="163513" y="127382"/>
                  </a:lnTo>
                  <a:lnTo>
                    <a:pt x="162768" y="132532"/>
                  </a:lnTo>
                  <a:lnTo>
                    <a:pt x="162271" y="137870"/>
                  </a:lnTo>
                  <a:lnTo>
                    <a:pt x="161940" y="143334"/>
                  </a:lnTo>
                  <a:lnTo>
                    <a:pt x="160926" y="147928"/>
                  </a:lnTo>
                  <a:lnTo>
                    <a:pt x="159456" y="151945"/>
                  </a:lnTo>
                  <a:lnTo>
                    <a:pt x="157682" y="155574"/>
                  </a:lnTo>
                  <a:lnTo>
                    <a:pt x="153595" y="162147"/>
                  </a:lnTo>
                  <a:lnTo>
                    <a:pt x="151393" y="165233"/>
                  </a:lnTo>
                  <a:lnTo>
                    <a:pt x="149131" y="169195"/>
                  </a:lnTo>
                  <a:lnTo>
                    <a:pt x="146831" y="173742"/>
                  </a:lnTo>
                  <a:lnTo>
                    <a:pt x="144502" y="178679"/>
                  </a:lnTo>
                  <a:lnTo>
                    <a:pt x="142157" y="182922"/>
                  </a:lnTo>
                  <a:lnTo>
                    <a:pt x="139799" y="186703"/>
                  </a:lnTo>
                  <a:lnTo>
                    <a:pt x="137434" y="190176"/>
                  </a:lnTo>
                  <a:lnTo>
                    <a:pt x="134270" y="193444"/>
                  </a:lnTo>
                  <a:lnTo>
                    <a:pt x="130573" y="196576"/>
                  </a:lnTo>
                  <a:lnTo>
                    <a:pt x="126520" y="199616"/>
                  </a:lnTo>
                  <a:lnTo>
                    <a:pt x="123025" y="202595"/>
                  </a:lnTo>
                  <a:lnTo>
                    <a:pt x="119901" y="205533"/>
                  </a:lnTo>
                  <a:lnTo>
                    <a:pt x="117025" y="208445"/>
                  </a:lnTo>
                  <a:lnTo>
                    <a:pt x="114313" y="210386"/>
                  </a:lnTo>
                  <a:lnTo>
                    <a:pt x="109184" y="212543"/>
                  </a:lnTo>
                  <a:lnTo>
                    <a:pt x="105912" y="213118"/>
                  </a:lnTo>
                  <a:lnTo>
                    <a:pt x="102142" y="213501"/>
                  </a:lnTo>
                  <a:lnTo>
                    <a:pt x="94515" y="213928"/>
                  </a:lnTo>
                  <a:lnTo>
                    <a:pt x="88478" y="214116"/>
                  </a:lnTo>
                  <a:lnTo>
                    <a:pt x="68409" y="2142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7"/>
            <p:cNvSpPr/>
            <p:nvPr/>
          </p:nvSpPr>
          <p:spPr>
            <a:xfrm>
              <a:off x="5700712" y="4251991"/>
              <a:ext cx="150020" cy="16761"/>
            </a:xfrm>
            <a:custGeom>
              <a:avLst/>
              <a:gdLst/>
              <a:ahLst/>
              <a:cxnLst/>
              <a:rect l="0" t="0" r="0" b="0"/>
              <a:pathLst>
                <a:path w="150020" h="16761">
                  <a:moveTo>
                    <a:pt x="0" y="8541"/>
                  </a:moveTo>
                  <a:lnTo>
                    <a:pt x="6151" y="8541"/>
                  </a:lnTo>
                  <a:lnTo>
                    <a:pt x="6482" y="9493"/>
                  </a:lnTo>
                  <a:lnTo>
                    <a:pt x="6703" y="11081"/>
                  </a:lnTo>
                  <a:lnTo>
                    <a:pt x="6849" y="13092"/>
                  </a:lnTo>
                  <a:lnTo>
                    <a:pt x="7741" y="14432"/>
                  </a:lnTo>
                  <a:lnTo>
                    <a:pt x="9130" y="15326"/>
                  </a:lnTo>
                  <a:lnTo>
                    <a:pt x="10849" y="15922"/>
                  </a:lnTo>
                  <a:lnTo>
                    <a:pt x="12789" y="16319"/>
                  </a:lnTo>
                  <a:lnTo>
                    <a:pt x="17061" y="16760"/>
                  </a:lnTo>
                  <a:lnTo>
                    <a:pt x="20105" y="15926"/>
                  </a:lnTo>
                  <a:lnTo>
                    <a:pt x="23723" y="14416"/>
                  </a:lnTo>
                  <a:lnTo>
                    <a:pt x="27722" y="12458"/>
                  </a:lnTo>
                  <a:lnTo>
                    <a:pt x="31181" y="11153"/>
                  </a:lnTo>
                  <a:lnTo>
                    <a:pt x="34281" y="10282"/>
                  </a:lnTo>
                  <a:lnTo>
                    <a:pt x="37141" y="9701"/>
                  </a:lnTo>
                  <a:lnTo>
                    <a:pt x="40636" y="9315"/>
                  </a:lnTo>
                  <a:lnTo>
                    <a:pt x="44553" y="9057"/>
                  </a:lnTo>
                  <a:lnTo>
                    <a:pt x="52345" y="8770"/>
                  </a:lnTo>
                  <a:lnTo>
                    <a:pt x="61988" y="8609"/>
                  </a:lnTo>
                  <a:lnTo>
                    <a:pt x="79875" y="8550"/>
                  </a:lnTo>
                  <a:lnTo>
                    <a:pt x="83412" y="7595"/>
                  </a:lnTo>
                  <a:lnTo>
                    <a:pt x="87358" y="6005"/>
                  </a:lnTo>
                  <a:lnTo>
                    <a:pt x="91577" y="3993"/>
                  </a:lnTo>
                  <a:lnTo>
                    <a:pt x="95976" y="2652"/>
                  </a:lnTo>
                  <a:lnTo>
                    <a:pt x="100496" y="1757"/>
                  </a:lnTo>
                  <a:lnTo>
                    <a:pt x="105097" y="1161"/>
                  </a:lnTo>
                  <a:lnTo>
                    <a:pt x="108958" y="764"/>
                  </a:lnTo>
                  <a:lnTo>
                    <a:pt x="112327" y="499"/>
                  </a:lnTo>
                  <a:lnTo>
                    <a:pt x="118186" y="204"/>
                  </a:lnTo>
                  <a:lnTo>
                    <a:pt x="125947" y="38"/>
                  </a:lnTo>
                  <a:lnTo>
                    <a:pt x="130853" y="0"/>
                  </a:lnTo>
                  <a:lnTo>
                    <a:pt x="133273" y="942"/>
                  </a:lnTo>
                  <a:lnTo>
                    <a:pt x="135680" y="2522"/>
                  </a:lnTo>
                  <a:lnTo>
                    <a:pt x="138078" y="4529"/>
                  </a:lnTo>
                  <a:lnTo>
                    <a:pt x="140471" y="5866"/>
                  </a:lnTo>
                  <a:lnTo>
                    <a:pt x="142859" y="6758"/>
                  </a:lnTo>
                  <a:lnTo>
                    <a:pt x="150019" y="85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8"/>
            <p:cNvSpPr/>
            <p:nvPr/>
          </p:nvSpPr>
          <p:spPr>
            <a:xfrm>
              <a:off x="4336256" y="3986600"/>
              <a:ext cx="63966" cy="59513"/>
            </a:xfrm>
            <a:custGeom>
              <a:avLst/>
              <a:gdLst/>
              <a:ahLst/>
              <a:cxnLst/>
              <a:rect l="0" t="0" r="0" b="0"/>
              <a:pathLst>
                <a:path w="63966" h="59513">
                  <a:moveTo>
                    <a:pt x="21431" y="42475"/>
                  </a:moveTo>
                  <a:lnTo>
                    <a:pt x="21431" y="50694"/>
                  </a:lnTo>
                  <a:lnTo>
                    <a:pt x="20637" y="51764"/>
                  </a:lnTo>
                  <a:lnTo>
                    <a:pt x="14374" y="59512"/>
                  </a:lnTo>
                  <a:lnTo>
                    <a:pt x="13552" y="58596"/>
                  </a:lnTo>
                  <a:lnTo>
                    <a:pt x="8144" y="52229"/>
                  </a:lnTo>
                  <a:lnTo>
                    <a:pt x="7811" y="50883"/>
                  </a:lnTo>
                  <a:lnTo>
                    <a:pt x="7588" y="49033"/>
                  </a:lnTo>
                  <a:lnTo>
                    <a:pt x="7440" y="46847"/>
                  </a:lnTo>
                  <a:lnTo>
                    <a:pt x="7342" y="44437"/>
                  </a:lnTo>
                  <a:lnTo>
                    <a:pt x="7231" y="39219"/>
                  </a:lnTo>
                  <a:lnTo>
                    <a:pt x="8790" y="36494"/>
                  </a:lnTo>
                  <a:lnTo>
                    <a:pt x="11416" y="33725"/>
                  </a:lnTo>
                  <a:lnTo>
                    <a:pt x="14754" y="30927"/>
                  </a:lnTo>
                  <a:lnTo>
                    <a:pt x="16980" y="28109"/>
                  </a:lnTo>
                  <a:lnTo>
                    <a:pt x="18463" y="25277"/>
                  </a:lnTo>
                  <a:lnTo>
                    <a:pt x="19453" y="22437"/>
                  </a:lnTo>
                  <a:lnTo>
                    <a:pt x="20906" y="20544"/>
                  </a:lnTo>
                  <a:lnTo>
                    <a:pt x="22668" y="19282"/>
                  </a:lnTo>
                  <a:lnTo>
                    <a:pt x="24637" y="18440"/>
                  </a:lnTo>
                  <a:lnTo>
                    <a:pt x="26743" y="16926"/>
                  </a:lnTo>
                  <a:lnTo>
                    <a:pt x="28941" y="14965"/>
                  </a:lnTo>
                  <a:lnTo>
                    <a:pt x="34380" y="9524"/>
                  </a:lnTo>
                  <a:lnTo>
                    <a:pt x="35620" y="8125"/>
                  </a:lnTo>
                  <a:lnTo>
                    <a:pt x="41751" y="921"/>
                  </a:lnTo>
                  <a:lnTo>
                    <a:pt x="42916" y="485"/>
                  </a:lnTo>
                  <a:lnTo>
                    <a:pt x="44485" y="194"/>
                  </a:lnTo>
                  <a:lnTo>
                    <a:pt x="46326" y="0"/>
                  </a:lnTo>
                  <a:lnTo>
                    <a:pt x="48346" y="823"/>
                  </a:lnTo>
                  <a:lnTo>
                    <a:pt x="50487" y="2324"/>
                  </a:lnTo>
                  <a:lnTo>
                    <a:pt x="55833" y="7027"/>
                  </a:lnTo>
                  <a:lnTo>
                    <a:pt x="57066" y="8365"/>
                  </a:lnTo>
                  <a:lnTo>
                    <a:pt x="63185" y="15464"/>
                  </a:lnTo>
                  <a:lnTo>
                    <a:pt x="63554" y="16847"/>
                  </a:lnTo>
                  <a:lnTo>
                    <a:pt x="63801" y="18722"/>
                  </a:lnTo>
                  <a:lnTo>
                    <a:pt x="63965" y="20925"/>
                  </a:lnTo>
                  <a:lnTo>
                    <a:pt x="63280" y="23346"/>
                  </a:lnTo>
                  <a:lnTo>
                    <a:pt x="62031" y="25912"/>
                  </a:lnTo>
                  <a:lnTo>
                    <a:pt x="60404" y="28575"/>
                  </a:lnTo>
                  <a:lnTo>
                    <a:pt x="59319" y="31303"/>
                  </a:lnTo>
                  <a:lnTo>
                    <a:pt x="58595" y="34075"/>
                  </a:lnTo>
                  <a:lnTo>
                    <a:pt x="58114" y="36874"/>
                  </a:lnTo>
                  <a:lnTo>
                    <a:pt x="56999" y="39694"/>
                  </a:lnTo>
                  <a:lnTo>
                    <a:pt x="55461" y="42526"/>
                  </a:lnTo>
                  <a:lnTo>
                    <a:pt x="53643" y="45366"/>
                  </a:lnTo>
                  <a:lnTo>
                    <a:pt x="51637" y="47259"/>
                  </a:lnTo>
                  <a:lnTo>
                    <a:pt x="49505" y="48522"/>
                  </a:lnTo>
                  <a:lnTo>
                    <a:pt x="47291" y="49364"/>
                  </a:lnTo>
                  <a:lnTo>
                    <a:pt x="45021" y="50877"/>
                  </a:lnTo>
                  <a:lnTo>
                    <a:pt x="42713" y="52839"/>
                  </a:lnTo>
                  <a:lnTo>
                    <a:pt x="40382" y="55099"/>
                  </a:lnTo>
                  <a:lnTo>
                    <a:pt x="38034" y="56606"/>
                  </a:lnTo>
                  <a:lnTo>
                    <a:pt x="35675" y="57610"/>
                  </a:lnTo>
                  <a:lnTo>
                    <a:pt x="33308" y="58280"/>
                  </a:lnTo>
                  <a:lnTo>
                    <a:pt x="30937" y="58727"/>
                  </a:lnTo>
                  <a:lnTo>
                    <a:pt x="28562" y="59024"/>
                  </a:lnTo>
                  <a:lnTo>
                    <a:pt x="26185" y="59223"/>
                  </a:lnTo>
                  <a:lnTo>
                    <a:pt x="24600" y="58403"/>
                  </a:lnTo>
                  <a:lnTo>
                    <a:pt x="23544" y="56903"/>
                  </a:lnTo>
                  <a:lnTo>
                    <a:pt x="22840" y="54951"/>
                  </a:lnTo>
                  <a:lnTo>
                    <a:pt x="21576" y="53650"/>
                  </a:lnTo>
                  <a:lnTo>
                    <a:pt x="19940" y="52782"/>
                  </a:lnTo>
                  <a:lnTo>
                    <a:pt x="18056" y="52204"/>
                  </a:lnTo>
                  <a:lnTo>
                    <a:pt x="16006" y="51818"/>
                  </a:lnTo>
                  <a:lnTo>
                    <a:pt x="13845" y="51561"/>
                  </a:lnTo>
                  <a:lnTo>
                    <a:pt x="11612" y="51390"/>
                  </a:lnTo>
                  <a:lnTo>
                    <a:pt x="9328" y="50323"/>
                  </a:lnTo>
                  <a:lnTo>
                    <a:pt x="7013" y="48659"/>
                  </a:lnTo>
                  <a:lnTo>
                    <a:pt x="0" y="424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9"/>
            <p:cNvSpPr/>
            <p:nvPr/>
          </p:nvSpPr>
          <p:spPr>
            <a:xfrm>
              <a:off x="4007680" y="3917632"/>
              <a:ext cx="228564" cy="202069"/>
            </a:xfrm>
            <a:custGeom>
              <a:avLst/>
              <a:gdLst/>
              <a:ahLst/>
              <a:cxnLst/>
              <a:rect l="0" t="0" r="0" b="0"/>
              <a:pathLst>
                <a:path w="228564" h="202069">
                  <a:moveTo>
                    <a:pt x="121407" y="0"/>
                  </a:moveTo>
                  <a:lnTo>
                    <a:pt x="104615" y="0"/>
                  </a:lnTo>
                  <a:lnTo>
                    <a:pt x="103068" y="953"/>
                  </a:lnTo>
                  <a:lnTo>
                    <a:pt x="102038" y="2540"/>
                  </a:lnTo>
                  <a:lnTo>
                    <a:pt x="101350" y="4551"/>
                  </a:lnTo>
                  <a:lnTo>
                    <a:pt x="100098" y="5891"/>
                  </a:lnTo>
                  <a:lnTo>
                    <a:pt x="98470" y="6785"/>
                  </a:lnTo>
                  <a:lnTo>
                    <a:pt x="96591" y="7381"/>
                  </a:lnTo>
                  <a:lnTo>
                    <a:pt x="92386" y="10583"/>
                  </a:lnTo>
                  <a:lnTo>
                    <a:pt x="90153" y="12770"/>
                  </a:lnTo>
                  <a:lnTo>
                    <a:pt x="87871" y="14229"/>
                  </a:lnTo>
                  <a:lnTo>
                    <a:pt x="83219" y="15849"/>
                  </a:lnTo>
                  <a:lnTo>
                    <a:pt x="76389" y="19109"/>
                  </a:lnTo>
                  <a:lnTo>
                    <a:pt x="72344" y="21312"/>
                  </a:lnTo>
                  <a:lnTo>
                    <a:pt x="65735" y="26300"/>
                  </a:lnTo>
                  <a:lnTo>
                    <a:pt x="62861" y="28963"/>
                  </a:lnTo>
                  <a:lnTo>
                    <a:pt x="59357" y="32644"/>
                  </a:lnTo>
                  <a:lnTo>
                    <a:pt x="55434" y="37002"/>
                  </a:lnTo>
                  <a:lnTo>
                    <a:pt x="41524" y="53135"/>
                  </a:lnTo>
                  <a:lnTo>
                    <a:pt x="11878" y="88573"/>
                  </a:lnTo>
                  <a:lnTo>
                    <a:pt x="9494" y="92386"/>
                  </a:lnTo>
                  <a:lnTo>
                    <a:pt x="7111" y="96834"/>
                  </a:lnTo>
                  <a:lnTo>
                    <a:pt x="4728" y="101703"/>
                  </a:lnTo>
                  <a:lnTo>
                    <a:pt x="3140" y="105902"/>
                  </a:lnTo>
                  <a:lnTo>
                    <a:pt x="2081" y="109654"/>
                  </a:lnTo>
                  <a:lnTo>
                    <a:pt x="1375" y="113108"/>
                  </a:lnTo>
                  <a:lnTo>
                    <a:pt x="904" y="116363"/>
                  </a:lnTo>
                  <a:lnTo>
                    <a:pt x="381" y="122519"/>
                  </a:lnTo>
                  <a:lnTo>
                    <a:pt x="242" y="126447"/>
                  </a:lnTo>
                  <a:lnTo>
                    <a:pt x="46" y="140124"/>
                  </a:lnTo>
                  <a:lnTo>
                    <a:pt x="0" y="147367"/>
                  </a:lnTo>
                  <a:lnTo>
                    <a:pt x="781" y="150632"/>
                  </a:lnTo>
                  <a:lnTo>
                    <a:pt x="3766" y="156800"/>
                  </a:lnTo>
                  <a:lnTo>
                    <a:pt x="5622" y="162717"/>
                  </a:lnTo>
                  <a:lnTo>
                    <a:pt x="6117" y="165628"/>
                  </a:lnTo>
                  <a:lnTo>
                    <a:pt x="8784" y="171402"/>
                  </a:lnTo>
                  <a:lnTo>
                    <a:pt x="10606" y="174276"/>
                  </a:lnTo>
                  <a:lnTo>
                    <a:pt x="17377" y="179049"/>
                  </a:lnTo>
                  <a:lnTo>
                    <a:pt x="27448" y="185089"/>
                  </a:lnTo>
                  <a:lnTo>
                    <a:pt x="39717" y="191972"/>
                  </a:lnTo>
                  <a:lnTo>
                    <a:pt x="49485" y="196562"/>
                  </a:lnTo>
                  <a:lnTo>
                    <a:pt x="57584" y="199621"/>
                  </a:lnTo>
                  <a:lnTo>
                    <a:pt x="64571" y="201661"/>
                  </a:lnTo>
                  <a:lnTo>
                    <a:pt x="70816" y="202068"/>
                  </a:lnTo>
                  <a:lnTo>
                    <a:pt x="76567" y="201387"/>
                  </a:lnTo>
                  <a:lnTo>
                    <a:pt x="81988" y="199981"/>
                  </a:lnTo>
                  <a:lnTo>
                    <a:pt x="87190" y="199043"/>
                  </a:lnTo>
                  <a:lnTo>
                    <a:pt x="92246" y="198418"/>
                  </a:lnTo>
                  <a:lnTo>
                    <a:pt x="97204" y="198001"/>
                  </a:lnTo>
                  <a:lnTo>
                    <a:pt x="102890" y="196771"/>
                  </a:lnTo>
                  <a:lnTo>
                    <a:pt x="109062" y="194998"/>
                  </a:lnTo>
                  <a:lnTo>
                    <a:pt x="115559" y="192863"/>
                  </a:lnTo>
                  <a:lnTo>
                    <a:pt x="121477" y="190488"/>
                  </a:lnTo>
                  <a:lnTo>
                    <a:pt x="127010" y="187952"/>
                  </a:lnTo>
                  <a:lnTo>
                    <a:pt x="132286" y="185309"/>
                  </a:lnTo>
                  <a:lnTo>
                    <a:pt x="137391" y="182594"/>
                  </a:lnTo>
                  <a:lnTo>
                    <a:pt x="147297" y="177038"/>
                  </a:lnTo>
                  <a:lnTo>
                    <a:pt x="161798" y="168555"/>
                  </a:lnTo>
                  <a:lnTo>
                    <a:pt x="166591" y="166662"/>
                  </a:lnTo>
                  <a:lnTo>
                    <a:pt x="171373" y="165401"/>
                  </a:lnTo>
                  <a:lnTo>
                    <a:pt x="176149" y="164560"/>
                  </a:lnTo>
                  <a:lnTo>
                    <a:pt x="180921" y="163046"/>
                  </a:lnTo>
                  <a:lnTo>
                    <a:pt x="185689" y="161085"/>
                  </a:lnTo>
                  <a:lnTo>
                    <a:pt x="190455" y="158825"/>
                  </a:lnTo>
                  <a:lnTo>
                    <a:pt x="194427" y="157318"/>
                  </a:lnTo>
                  <a:lnTo>
                    <a:pt x="200956" y="155644"/>
                  </a:lnTo>
                  <a:lnTo>
                    <a:pt x="206504" y="154900"/>
                  </a:lnTo>
                  <a:lnTo>
                    <a:pt x="211615" y="154569"/>
                  </a:lnTo>
                  <a:lnTo>
                    <a:pt x="216533" y="154422"/>
                  </a:lnTo>
                  <a:lnTo>
                    <a:pt x="228563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0"/>
            <p:cNvSpPr/>
            <p:nvPr/>
          </p:nvSpPr>
          <p:spPr>
            <a:xfrm>
              <a:off x="4010671" y="4766310"/>
              <a:ext cx="96986" cy="210321"/>
            </a:xfrm>
            <a:custGeom>
              <a:avLst/>
              <a:gdLst/>
              <a:ahLst/>
              <a:cxnLst/>
              <a:rect l="0" t="0" r="0" b="0"/>
              <a:pathLst>
                <a:path w="96986" h="210321">
                  <a:moveTo>
                    <a:pt x="4116" y="0"/>
                  </a:moveTo>
                  <a:lnTo>
                    <a:pt x="0" y="0"/>
                  </a:lnTo>
                  <a:lnTo>
                    <a:pt x="3418" y="0"/>
                  </a:lnTo>
                  <a:lnTo>
                    <a:pt x="3650" y="952"/>
                  </a:lnTo>
                  <a:lnTo>
                    <a:pt x="4055" y="7381"/>
                  </a:lnTo>
                  <a:lnTo>
                    <a:pt x="4098" y="8219"/>
                  </a:lnTo>
                  <a:lnTo>
                    <a:pt x="6224" y="10956"/>
                  </a:lnTo>
                  <a:lnTo>
                    <a:pt x="17116" y="24164"/>
                  </a:lnTo>
                  <a:lnTo>
                    <a:pt x="19948" y="30106"/>
                  </a:lnTo>
                  <a:lnTo>
                    <a:pt x="21815" y="34359"/>
                  </a:lnTo>
                  <a:lnTo>
                    <a:pt x="23852" y="38146"/>
                  </a:lnTo>
                  <a:lnTo>
                    <a:pt x="26005" y="41623"/>
                  </a:lnTo>
                  <a:lnTo>
                    <a:pt x="28234" y="44894"/>
                  </a:lnTo>
                  <a:lnTo>
                    <a:pt x="30513" y="48979"/>
                  </a:lnTo>
                  <a:lnTo>
                    <a:pt x="32827" y="53608"/>
                  </a:lnTo>
                  <a:lnTo>
                    <a:pt x="35163" y="58598"/>
                  </a:lnTo>
                  <a:lnTo>
                    <a:pt x="39875" y="69224"/>
                  </a:lnTo>
                  <a:lnTo>
                    <a:pt x="49368" y="91567"/>
                  </a:lnTo>
                  <a:lnTo>
                    <a:pt x="51746" y="98192"/>
                  </a:lnTo>
                  <a:lnTo>
                    <a:pt x="54126" y="105466"/>
                  </a:lnTo>
                  <a:lnTo>
                    <a:pt x="56506" y="113173"/>
                  </a:lnTo>
                  <a:lnTo>
                    <a:pt x="58886" y="120216"/>
                  </a:lnTo>
                  <a:lnTo>
                    <a:pt x="61267" y="126816"/>
                  </a:lnTo>
                  <a:lnTo>
                    <a:pt x="66029" y="139230"/>
                  </a:lnTo>
                  <a:lnTo>
                    <a:pt x="70791" y="151097"/>
                  </a:lnTo>
                  <a:lnTo>
                    <a:pt x="73172" y="155976"/>
                  </a:lnTo>
                  <a:lnTo>
                    <a:pt x="75554" y="160182"/>
                  </a:lnTo>
                  <a:lnTo>
                    <a:pt x="77935" y="163937"/>
                  </a:lnTo>
                  <a:lnTo>
                    <a:pt x="79522" y="168347"/>
                  </a:lnTo>
                  <a:lnTo>
                    <a:pt x="80581" y="173191"/>
                  </a:lnTo>
                  <a:lnTo>
                    <a:pt x="81286" y="178325"/>
                  </a:lnTo>
                  <a:lnTo>
                    <a:pt x="82550" y="182701"/>
                  </a:lnTo>
                  <a:lnTo>
                    <a:pt x="84187" y="186571"/>
                  </a:lnTo>
                  <a:lnTo>
                    <a:pt x="86071" y="190102"/>
                  </a:lnTo>
                  <a:lnTo>
                    <a:pt x="88166" y="196567"/>
                  </a:lnTo>
                  <a:lnTo>
                    <a:pt x="88724" y="199625"/>
                  </a:lnTo>
                  <a:lnTo>
                    <a:pt x="89890" y="201663"/>
                  </a:lnTo>
                  <a:lnTo>
                    <a:pt x="91461" y="203022"/>
                  </a:lnTo>
                  <a:lnTo>
                    <a:pt x="93302" y="203928"/>
                  </a:lnTo>
                  <a:lnTo>
                    <a:pt x="94530" y="205484"/>
                  </a:lnTo>
                  <a:lnTo>
                    <a:pt x="95348" y="207474"/>
                  </a:lnTo>
                  <a:lnTo>
                    <a:pt x="95894" y="209754"/>
                  </a:lnTo>
                  <a:lnTo>
                    <a:pt x="96257" y="210320"/>
                  </a:lnTo>
                  <a:lnTo>
                    <a:pt x="96500" y="209746"/>
                  </a:lnTo>
                  <a:lnTo>
                    <a:pt x="96985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1"/>
            <p:cNvSpPr/>
            <p:nvPr/>
          </p:nvSpPr>
          <p:spPr>
            <a:xfrm>
              <a:off x="4007643" y="4732497"/>
              <a:ext cx="228564" cy="238318"/>
            </a:xfrm>
            <a:custGeom>
              <a:avLst/>
              <a:gdLst/>
              <a:ahLst/>
              <a:cxnLst/>
              <a:rect l="0" t="0" r="0" b="0"/>
              <a:pathLst>
                <a:path w="228564" h="238318">
                  <a:moveTo>
                    <a:pt x="0" y="42385"/>
                  </a:moveTo>
                  <a:lnTo>
                    <a:pt x="6151" y="42385"/>
                  </a:lnTo>
                  <a:lnTo>
                    <a:pt x="12038" y="38575"/>
                  </a:lnTo>
                  <a:lnTo>
                    <a:pt x="33396" y="24182"/>
                  </a:lnTo>
                  <a:lnTo>
                    <a:pt x="42902" y="18819"/>
                  </a:lnTo>
                  <a:lnTo>
                    <a:pt x="50826" y="15245"/>
                  </a:lnTo>
                  <a:lnTo>
                    <a:pt x="57697" y="12862"/>
                  </a:lnTo>
                  <a:lnTo>
                    <a:pt x="63865" y="10320"/>
                  </a:lnTo>
                  <a:lnTo>
                    <a:pt x="69564" y="7673"/>
                  </a:lnTo>
                  <a:lnTo>
                    <a:pt x="74951" y="4957"/>
                  </a:lnTo>
                  <a:lnTo>
                    <a:pt x="80130" y="3145"/>
                  </a:lnTo>
                  <a:lnTo>
                    <a:pt x="85170" y="1938"/>
                  </a:lnTo>
                  <a:lnTo>
                    <a:pt x="90118" y="1133"/>
                  </a:lnTo>
                  <a:lnTo>
                    <a:pt x="95003" y="596"/>
                  </a:lnTo>
                  <a:lnTo>
                    <a:pt x="99848" y="238"/>
                  </a:lnTo>
                  <a:lnTo>
                    <a:pt x="104666" y="0"/>
                  </a:lnTo>
                  <a:lnTo>
                    <a:pt x="110258" y="793"/>
                  </a:lnTo>
                  <a:lnTo>
                    <a:pt x="116368" y="2275"/>
                  </a:lnTo>
                  <a:lnTo>
                    <a:pt x="122823" y="4215"/>
                  </a:lnTo>
                  <a:lnTo>
                    <a:pt x="127919" y="5508"/>
                  </a:lnTo>
                  <a:lnTo>
                    <a:pt x="132111" y="6371"/>
                  </a:lnTo>
                  <a:lnTo>
                    <a:pt x="135699" y="6945"/>
                  </a:lnTo>
                  <a:lnTo>
                    <a:pt x="139679" y="8281"/>
                  </a:lnTo>
                  <a:lnTo>
                    <a:pt x="143919" y="10124"/>
                  </a:lnTo>
                  <a:lnTo>
                    <a:pt x="148334" y="12306"/>
                  </a:lnTo>
                  <a:lnTo>
                    <a:pt x="152864" y="13759"/>
                  </a:lnTo>
                  <a:lnTo>
                    <a:pt x="157472" y="14729"/>
                  </a:lnTo>
                  <a:lnTo>
                    <a:pt x="162131" y="15375"/>
                  </a:lnTo>
                  <a:lnTo>
                    <a:pt x="166825" y="16758"/>
                  </a:lnTo>
                  <a:lnTo>
                    <a:pt x="171542" y="18633"/>
                  </a:lnTo>
                  <a:lnTo>
                    <a:pt x="176274" y="20836"/>
                  </a:lnTo>
                  <a:lnTo>
                    <a:pt x="181016" y="23256"/>
                  </a:lnTo>
                  <a:lnTo>
                    <a:pt x="190518" y="28486"/>
                  </a:lnTo>
                  <a:lnTo>
                    <a:pt x="194481" y="31214"/>
                  </a:lnTo>
                  <a:lnTo>
                    <a:pt x="201000" y="36785"/>
                  </a:lnTo>
                  <a:lnTo>
                    <a:pt x="206544" y="42436"/>
                  </a:lnTo>
                  <a:lnTo>
                    <a:pt x="211654" y="48123"/>
                  </a:lnTo>
                  <a:lnTo>
                    <a:pt x="216570" y="53825"/>
                  </a:lnTo>
                  <a:lnTo>
                    <a:pt x="218993" y="57632"/>
                  </a:lnTo>
                  <a:lnTo>
                    <a:pt x="221401" y="62075"/>
                  </a:lnTo>
                  <a:lnTo>
                    <a:pt x="223801" y="66941"/>
                  </a:lnTo>
                  <a:lnTo>
                    <a:pt x="225400" y="71138"/>
                  </a:lnTo>
                  <a:lnTo>
                    <a:pt x="227178" y="78342"/>
                  </a:lnTo>
                  <a:lnTo>
                    <a:pt x="227969" y="84719"/>
                  </a:lnTo>
                  <a:lnTo>
                    <a:pt x="228319" y="91680"/>
                  </a:lnTo>
                  <a:lnTo>
                    <a:pt x="228517" y="105357"/>
                  </a:lnTo>
                  <a:lnTo>
                    <a:pt x="228563" y="112600"/>
                  </a:lnTo>
                  <a:lnTo>
                    <a:pt x="227782" y="116817"/>
                  </a:lnTo>
                  <a:lnTo>
                    <a:pt x="226467" y="121534"/>
                  </a:lnTo>
                  <a:lnTo>
                    <a:pt x="224797" y="126584"/>
                  </a:lnTo>
                  <a:lnTo>
                    <a:pt x="222890" y="131855"/>
                  </a:lnTo>
                  <a:lnTo>
                    <a:pt x="218654" y="142792"/>
                  </a:lnTo>
                  <a:lnTo>
                    <a:pt x="216413" y="147423"/>
                  </a:lnTo>
                  <a:lnTo>
                    <a:pt x="214126" y="151463"/>
                  </a:lnTo>
                  <a:lnTo>
                    <a:pt x="209467" y="158492"/>
                  </a:lnTo>
                  <a:lnTo>
                    <a:pt x="204751" y="164791"/>
                  </a:lnTo>
                  <a:lnTo>
                    <a:pt x="202382" y="168756"/>
                  </a:lnTo>
                  <a:lnTo>
                    <a:pt x="200009" y="173305"/>
                  </a:lnTo>
                  <a:lnTo>
                    <a:pt x="197633" y="178243"/>
                  </a:lnTo>
                  <a:lnTo>
                    <a:pt x="195255" y="182487"/>
                  </a:lnTo>
                  <a:lnTo>
                    <a:pt x="190497" y="189743"/>
                  </a:lnTo>
                  <a:lnTo>
                    <a:pt x="185736" y="196142"/>
                  </a:lnTo>
                  <a:lnTo>
                    <a:pt x="180974" y="202161"/>
                  </a:lnTo>
                  <a:lnTo>
                    <a:pt x="169069" y="216660"/>
                  </a:lnTo>
                  <a:lnTo>
                    <a:pt x="162190" y="222393"/>
                  </a:lnTo>
                  <a:lnTo>
                    <a:pt x="158133" y="225256"/>
                  </a:lnTo>
                  <a:lnTo>
                    <a:pt x="151508" y="228436"/>
                  </a:lnTo>
                  <a:lnTo>
                    <a:pt x="145918" y="229850"/>
                  </a:lnTo>
                  <a:lnTo>
                    <a:pt x="140789" y="230477"/>
                  </a:lnTo>
                  <a:lnTo>
                    <a:pt x="138309" y="231598"/>
                  </a:lnTo>
                  <a:lnTo>
                    <a:pt x="133437" y="235382"/>
                  </a:lnTo>
                  <a:lnTo>
                    <a:pt x="128627" y="237699"/>
                  </a:lnTo>
                  <a:lnTo>
                    <a:pt x="126232" y="238317"/>
                  </a:lnTo>
                  <a:lnTo>
                    <a:pt x="123842" y="237776"/>
                  </a:lnTo>
                  <a:lnTo>
                    <a:pt x="117481" y="233417"/>
                  </a:lnTo>
                  <a:lnTo>
                    <a:pt x="115714" y="232063"/>
                  </a:lnTo>
                  <a:lnTo>
                    <a:pt x="112812" y="231462"/>
                  </a:lnTo>
                  <a:lnTo>
                    <a:pt x="107157" y="2309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2"/>
            <p:cNvSpPr/>
            <p:nvPr/>
          </p:nvSpPr>
          <p:spPr>
            <a:xfrm>
              <a:off x="4350543" y="4774882"/>
              <a:ext cx="42861" cy="8574"/>
            </a:xfrm>
            <a:custGeom>
              <a:avLst/>
              <a:gdLst/>
              <a:ahLst/>
              <a:cxnLst/>
              <a:rect l="0" t="0" r="0" b="0"/>
              <a:pathLst>
                <a:path w="42861" h="8574">
                  <a:moveTo>
                    <a:pt x="0" y="8573"/>
                  </a:moveTo>
                  <a:lnTo>
                    <a:pt x="42860" y="8573"/>
                  </a:lnTo>
                  <a:lnTo>
                    <a:pt x="39070" y="8573"/>
                  </a:lnTo>
                  <a:lnTo>
                    <a:pt x="37953" y="7620"/>
                  </a:lnTo>
                  <a:lnTo>
                    <a:pt x="37208" y="6033"/>
                  </a:lnTo>
                  <a:lnTo>
                    <a:pt x="35730" y="47"/>
                  </a:lnTo>
                  <a:lnTo>
                    <a:pt x="35719" y="0"/>
                  </a:lnTo>
                  <a:lnTo>
                    <a:pt x="29568" y="7381"/>
                  </a:lnTo>
                  <a:lnTo>
                    <a:pt x="28443" y="7778"/>
                  </a:lnTo>
                  <a:lnTo>
                    <a:pt x="26900" y="8043"/>
                  </a:lnTo>
                  <a:lnTo>
                    <a:pt x="21432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3"/>
            <p:cNvSpPr/>
            <p:nvPr/>
          </p:nvSpPr>
          <p:spPr>
            <a:xfrm>
              <a:off x="6565203" y="5376329"/>
              <a:ext cx="63110" cy="127207"/>
            </a:xfrm>
            <a:custGeom>
              <a:avLst/>
              <a:gdLst/>
              <a:ahLst/>
              <a:cxnLst/>
              <a:rect l="0" t="0" r="0" b="0"/>
              <a:pathLst>
                <a:path w="63110" h="127207">
                  <a:moveTo>
                    <a:pt x="35622" y="92925"/>
                  </a:moveTo>
                  <a:lnTo>
                    <a:pt x="42471" y="84706"/>
                  </a:lnTo>
                  <a:lnTo>
                    <a:pt x="42635" y="87050"/>
                  </a:lnTo>
                  <a:lnTo>
                    <a:pt x="42678" y="89009"/>
                  </a:lnTo>
                  <a:lnTo>
                    <a:pt x="43501" y="90314"/>
                  </a:lnTo>
                  <a:lnTo>
                    <a:pt x="44843" y="91185"/>
                  </a:lnTo>
                  <a:lnTo>
                    <a:pt x="48909" y="92582"/>
                  </a:lnTo>
                  <a:lnTo>
                    <a:pt x="50036" y="93649"/>
                  </a:lnTo>
                  <a:lnTo>
                    <a:pt x="51582" y="95313"/>
                  </a:lnTo>
                  <a:lnTo>
                    <a:pt x="53405" y="97374"/>
                  </a:lnTo>
                  <a:lnTo>
                    <a:pt x="54621" y="99702"/>
                  </a:lnTo>
                  <a:lnTo>
                    <a:pt x="55432" y="102205"/>
                  </a:lnTo>
                  <a:lnTo>
                    <a:pt x="55973" y="104827"/>
                  </a:lnTo>
                  <a:lnTo>
                    <a:pt x="57126" y="107528"/>
                  </a:lnTo>
                  <a:lnTo>
                    <a:pt x="58689" y="110280"/>
                  </a:lnTo>
                  <a:lnTo>
                    <a:pt x="63109" y="116991"/>
                  </a:lnTo>
                  <a:lnTo>
                    <a:pt x="62678" y="118494"/>
                  </a:lnTo>
                  <a:lnTo>
                    <a:pt x="61597" y="120449"/>
                  </a:lnTo>
                  <a:lnTo>
                    <a:pt x="57951" y="125878"/>
                  </a:lnTo>
                  <a:lnTo>
                    <a:pt x="56857" y="126325"/>
                  </a:lnTo>
                  <a:lnTo>
                    <a:pt x="55336" y="126621"/>
                  </a:lnTo>
                  <a:lnTo>
                    <a:pt x="50981" y="127098"/>
                  </a:lnTo>
                  <a:lnTo>
                    <a:pt x="49830" y="127138"/>
                  </a:lnTo>
                  <a:lnTo>
                    <a:pt x="40061" y="127206"/>
                  </a:lnTo>
                  <a:lnTo>
                    <a:pt x="37787" y="126256"/>
                  </a:lnTo>
                  <a:lnTo>
                    <a:pt x="35478" y="124671"/>
                  </a:lnTo>
                  <a:lnTo>
                    <a:pt x="29861" y="119834"/>
                  </a:lnTo>
                  <a:lnTo>
                    <a:pt x="28606" y="111817"/>
                  </a:lnTo>
                  <a:lnTo>
                    <a:pt x="25095" y="82589"/>
                  </a:lnTo>
                  <a:lnTo>
                    <a:pt x="24635" y="71747"/>
                  </a:lnTo>
                  <a:lnTo>
                    <a:pt x="25122" y="64519"/>
                  </a:lnTo>
                  <a:lnTo>
                    <a:pt x="26241" y="59700"/>
                  </a:lnTo>
                  <a:lnTo>
                    <a:pt x="26986" y="55535"/>
                  </a:lnTo>
                  <a:lnTo>
                    <a:pt x="27484" y="51806"/>
                  </a:lnTo>
                  <a:lnTo>
                    <a:pt x="27815" y="48368"/>
                  </a:lnTo>
                  <a:lnTo>
                    <a:pt x="28830" y="46076"/>
                  </a:lnTo>
                  <a:lnTo>
                    <a:pt x="30300" y="44547"/>
                  </a:lnTo>
                  <a:lnTo>
                    <a:pt x="32074" y="43528"/>
                  </a:lnTo>
                  <a:lnTo>
                    <a:pt x="34050" y="42849"/>
                  </a:lnTo>
                  <a:lnTo>
                    <a:pt x="36162" y="42396"/>
                  </a:lnTo>
                  <a:lnTo>
                    <a:pt x="41461" y="41670"/>
                  </a:lnTo>
                  <a:lnTo>
                    <a:pt x="42689" y="42562"/>
                  </a:lnTo>
                  <a:lnTo>
                    <a:pt x="44302" y="44110"/>
                  </a:lnTo>
                  <a:lnTo>
                    <a:pt x="46172" y="46094"/>
                  </a:lnTo>
                  <a:lnTo>
                    <a:pt x="47418" y="48370"/>
                  </a:lnTo>
                  <a:lnTo>
                    <a:pt x="48248" y="50839"/>
                  </a:lnTo>
                  <a:lnTo>
                    <a:pt x="48802" y="53438"/>
                  </a:lnTo>
                  <a:lnTo>
                    <a:pt x="49171" y="57076"/>
                  </a:lnTo>
                  <a:lnTo>
                    <a:pt x="49417" y="61406"/>
                  </a:lnTo>
                  <a:lnTo>
                    <a:pt x="49690" y="70344"/>
                  </a:lnTo>
                  <a:lnTo>
                    <a:pt x="49812" y="77492"/>
                  </a:lnTo>
                  <a:lnTo>
                    <a:pt x="49051" y="80731"/>
                  </a:lnTo>
                  <a:lnTo>
                    <a:pt x="47749" y="83843"/>
                  </a:lnTo>
                  <a:lnTo>
                    <a:pt x="46088" y="86871"/>
                  </a:lnTo>
                  <a:lnTo>
                    <a:pt x="44981" y="89842"/>
                  </a:lnTo>
                  <a:lnTo>
                    <a:pt x="44242" y="92775"/>
                  </a:lnTo>
                  <a:lnTo>
                    <a:pt x="43750" y="95682"/>
                  </a:lnTo>
                  <a:lnTo>
                    <a:pt x="42628" y="97621"/>
                  </a:lnTo>
                  <a:lnTo>
                    <a:pt x="41086" y="98913"/>
                  </a:lnTo>
                  <a:lnTo>
                    <a:pt x="39265" y="99775"/>
                  </a:lnTo>
                  <a:lnTo>
                    <a:pt x="37257" y="101302"/>
                  </a:lnTo>
                  <a:lnTo>
                    <a:pt x="35124" y="103272"/>
                  </a:lnTo>
                  <a:lnTo>
                    <a:pt x="29791" y="108728"/>
                  </a:lnTo>
                  <a:lnTo>
                    <a:pt x="28559" y="108223"/>
                  </a:lnTo>
                  <a:lnTo>
                    <a:pt x="26945" y="106934"/>
                  </a:lnTo>
                  <a:lnTo>
                    <a:pt x="25074" y="105122"/>
                  </a:lnTo>
                  <a:lnTo>
                    <a:pt x="23034" y="103914"/>
                  </a:lnTo>
                  <a:lnTo>
                    <a:pt x="20880" y="103109"/>
                  </a:lnTo>
                  <a:lnTo>
                    <a:pt x="18650" y="102572"/>
                  </a:lnTo>
                  <a:lnTo>
                    <a:pt x="16369" y="101261"/>
                  </a:lnTo>
                  <a:lnTo>
                    <a:pt x="14056" y="99435"/>
                  </a:lnTo>
                  <a:lnTo>
                    <a:pt x="11719" y="97265"/>
                  </a:lnTo>
                  <a:lnTo>
                    <a:pt x="10162" y="94866"/>
                  </a:lnTo>
                  <a:lnTo>
                    <a:pt x="9123" y="92314"/>
                  </a:lnTo>
                  <a:lnTo>
                    <a:pt x="8431" y="89661"/>
                  </a:lnTo>
                  <a:lnTo>
                    <a:pt x="7176" y="85986"/>
                  </a:lnTo>
                  <a:lnTo>
                    <a:pt x="5545" y="81632"/>
                  </a:lnTo>
                  <a:lnTo>
                    <a:pt x="3665" y="76824"/>
                  </a:lnTo>
                  <a:lnTo>
                    <a:pt x="2410" y="71714"/>
                  </a:lnTo>
                  <a:lnTo>
                    <a:pt x="1575" y="66402"/>
                  </a:lnTo>
                  <a:lnTo>
                    <a:pt x="1017" y="60956"/>
                  </a:lnTo>
                  <a:lnTo>
                    <a:pt x="646" y="56372"/>
                  </a:lnTo>
                  <a:lnTo>
                    <a:pt x="398" y="52364"/>
                  </a:lnTo>
                  <a:lnTo>
                    <a:pt x="233" y="48740"/>
                  </a:lnTo>
                  <a:lnTo>
                    <a:pt x="50" y="42172"/>
                  </a:lnTo>
                  <a:lnTo>
                    <a:pt x="0" y="39087"/>
                  </a:lnTo>
                  <a:lnTo>
                    <a:pt x="762" y="35126"/>
                  </a:lnTo>
                  <a:lnTo>
                    <a:pt x="2063" y="30580"/>
                  </a:lnTo>
                  <a:lnTo>
                    <a:pt x="3724" y="25644"/>
                  </a:lnTo>
                  <a:lnTo>
                    <a:pt x="4832" y="21401"/>
                  </a:lnTo>
                  <a:lnTo>
                    <a:pt x="5570" y="17621"/>
                  </a:lnTo>
                  <a:lnTo>
                    <a:pt x="6062" y="14147"/>
                  </a:lnTo>
                  <a:lnTo>
                    <a:pt x="7184" y="11832"/>
                  </a:lnTo>
                  <a:lnTo>
                    <a:pt x="8725" y="10288"/>
                  </a:lnTo>
                  <a:lnTo>
                    <a:pt x="10547" y="9259"/>
                  </a:lnTo>
                  <a:lnTo>
                    <a:pt x="11762" y="7620"/>
                  </a:lnTo>
                  <a:lnTo>
                    <a:pt x="12572" y="5575"/>
                  </a:lnTo>
                  <a:lnTo>
                    <a:pt x="13110" y="3260"/>
                  </a:lnTo>
                  <a:lnTo>
                    <a:pt x="14265" y="1716"/>
                  </a:lnTo>
                  <a:lnTo>
                    <a:pt x="15827" y="686"/>
                  </a:lnTo>
                  <a:lnTo>
                    <a:pt x="17663" y="0"/>
                  </a:lnTo>
                  <a:lnTo>
                    <a:pt x="19681" y="495"/>
                  </a:lnTo>
                  <a:lnTo>
                    <a:pt x="21819" y="1778"/>
                  </a:lnTo>
                  <a:lnTo>
                    <a:pt x="27163" y="6130"/>
                  </a:lnTo>
                  <a:lnTo>
                    <a:pt x="28395" y="7439"/>
                  </a:lnTo>
                  <a:lnTo>
                    <a:pt x="31881" y="11434"/>
                  </a:lnTo>
                  <a:lnTo>
                    <a:pt x="33128" y="14785"/>
                  </a:lnTo>
                  <a:lnTo>
                    <a:pt x="33959" y="18925"/>
                  </a:lnTo>
                  <a:lnTo>
                    <a:pt x="34513" y="23589"/>
                  </a:lnTo>
                  <a:lnTo>
                    <a:pt x="34883" y="27651"/>
                  </a:lnTo>
                  <a:lnTo>
                    <a:pt x="35129" y="31312"/>
                  </a:lnTo>
                  <a:lnTo>
                    <a:pt x="35294" y="34705"/>
                  </a:lnTo>
                  <a:lnTo>
                    <a:pt x="35476" y="41014"/>
                  </a:lnTo>
                  <a:lnTo>
                    <a:pt x="35613" y="56914"/>
                  </a:lnTo>
                  <a:lnTo>
                    <a:pt x="34822" y="58441"/>
                  </a:lnTo>
                  <a:lnTo>
                    <a:pt x="33501" y="60411"/>
                  </a:lnTo>
                  <a:lnTo>
                    <a:pt x="28772" y="66810"/>
                  </a:lnTo>
                  <a:lnTo>
                    <a:pt x="28609" y="64491"/>
                  </a:lnTo>
                  <a:lnTo>
                    <a:pt x="28478" y="586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4"/>
            <p:cNvSpPr/>
            <p:nvPr/>
          </p:nvSpPr>
          <p:spPr>
            <a:xfrm>
              <a:off x="6789590" y="5160645"/>
              <a:ext cx="139848" cy="300038"/>
            </a:xfrm>
            <a:custGeom>
              <a:avLst/>
              <a:gdLst/>
              <a:ahLst/>
              <a:cxnLst/>
              <a:rect l="0" t="0" r="0" b="0"/>
              <a:pathLst>
                <a:path w="139848" h="300038">
                  <a:moveTo>
                    <a:pt x="4116" y="0"/>
                  </a:moveTo>
                  <a:lnTo>
                    <a:pt x="324" y="4550"/>
                  </a:lnTo>
                  <a:lnTo>
                    <a:pt x="0" y="5891"/>
                  </a:lnTo>
                  <a:lnTo>
                    <a:pt x="579" y="6785"/>
                  </a:lnTo>
                  <a:lnTo>
                    <a:pt x="1758" y="7381"/>
                  </a:lnTo>
                  <a:lnTo>
                    <a:pt x="2544" y="9683"/>
                  </a:lnTo>
                  <a:lnTo>
                    <a:pt x="3417" y="17321"/>
                  </a:lnTo>
                  <a:lnTo>
                    <a:pt x="4444" y="21072"/>
                  </a:lnTo>
                  <a:lnTo>
                    <a:pt x="7702" y="27780"/>
                  </a:lnTo>
                  <a:lnTo>
                    <a:pt x="11795" y="33936"/>
                  </a:lnTo>
                  <a:lnTo>
                    <a:pt x="13997" y="36912"/>
                  </a:lnTo>
                  <a:lnTo>
                    <a:pt x="16260" y="40800"/>
                  </a:lnTo>
                  <a:lnTo>
                    <a:pt x="18562" y="45298"/>
                  </a:lnTo>
                  <a:lnTo>
                    <a:pt x="20891" y="50201"/>
                  </a:lnTo>
                  <a:lnTo>
                    <a:pt x="22443" y="55374"/>
                  </a:lnTo>
                  <a:lnTo>
                    <a:pt x="23478" y="60728"/>
                  </a:lnTo>
                  <a:lnTo>
                    <a:pt x="24168" y="66203"/>
                  </a:lnTo>
                  <a:lnTo>
                    <a:pt x="25421" y="71758"/>
                  </a:lnTo>
                  <a:lnTo>
                    <a:pt x="27051" y="77366"/>
                  </a:lnTo>
                  <a:lnTo>
                    <a:pt x="28931" y="83010"/>
                  </a:lnTo>
                  <a:lnTo>
                    <a:pt x="30978" y="88677"/>
                  </a:lnTo>
                  <a:lnTo>
                    <a:pt x="35370" y="100054"/>
                  </a:lnTo>
                  <a:lnTo>
                    <a:pt x="38445" y="105755"/>
                  </a:lnTo>
                  <a:lnTo>
                    <a:pt x="42084" y="111461"/>
                  </a:lnTo>
                  <a:lnTo>
                    <a:pt x="46096" y="117169"/>
                  </a:lnTo>
                  <a:lnTo>
                    <a:pt x="49566" y="122880"/>
                  </a:lnTo>
                  <a:lnTo>
                    <a:pt x="52672" y="128593"/>
                  </a:lnTo>
                  <a:lnTo>
                    <a:pt x="55537" y="134306"/>
                  </a:lnTo>
                  <a:lnTo>
                    <a:pt x="58240" y="140972"/>
                  </a:lnTo>
                  <a:lnTo>
                    <a:pt x="60836" y="148274"/>
                  </a:lnTo>
                  <a:lnTo>
                    <a:pt x="63361" y="155999"/>
                  </a:lnTo>
                  <a:lnTo>
                    <a:pt x="65838" y="163054"/>
                  </a:lnTo>
                  <a:lnTo>
                    <a:pt x="70706" y="175973"/>
                  </a:lnTo>
                  <a:lnTo>
                    <a:pt x="77909" y="193957"/>
                  </a:lnTo>
                  <a:lnTo>
                    <a:pt x="85071" y="211350"/>
                  </a:lnTo>
                  <a:lnTo>
                    <a:pt x="87455" y="216148"/>
                  </a:lnTo>
                  <a:lnTo>
                    <a:pt x="89838" y="220298"/>
                  </a:lnTo>
                  <a:lnTo>
                    <a:pt x="92220" y="224018"/>
                  </a:lnTo>
                  <a:lnTo>
                    <a:pt x="94602" y="228402"/>
                  </a:lnTo>
                  <a:lnTo>
                    <a:pt x="96984" y="233231"/>
                  </a:lnTo>
                  <a:lnTo>
                    <a:pt x="99365" y="238355"/>
                  </a:lnTo>
                  <a:lnTo>
                    <a:pt x="110478" y="259288"/>
                  </a:lnTo>
                  <a:lnTo>
                    <a:pt x="128314" y="291988"/>
                  </a:lnTo>
                  <a:lnTo>
                    <a:pt x="130570" y="294671"/>
                  </a:lnTo>
                  <a:lnTo>
                    <a:pt x="132869" y="296460"/>
                  </a:lnTo>
                  <a:lnTo>
                    <a:pt x="139847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5"/>
            <p:cNvSpPr/>
            <p:nvPr/>
          </p:nvSpPr>
          <p:spPr>
            <a:xfrm>
              <a:off x="6893718" y="5074920"/>
              <a:ext cx="178595" cy="231458"/>
            </a:xfrm>
            <a:custGeom>
              <a:avLst/>
              <a:gdLst/>
              <a:ahLst/>
              <a:cxnLst/>
              <a:rect l="0" t="0" r="0" b="0"/>
              <a:pathLst>
                <a:path w="178595" h="231458">
                  <a:moveTo>
                    <a:pt x="0" y="0"/>
                  </a:moveTo>
                  <a:lnTo>
                    <a:pt x="3793" y="4550"/>
                  </a:lnTo>
                  <a:lnTo>
                    <a:pt x="4910" y="6843"/>
                  </a:lnTo>
                  <a:lnTo>
                    <a:pt x="6151" y="11931"/>
                  </a:lnTo>
                  <a:lnTo>
                    <a:pt x="8820" y="17368"/>
                  </a:lnTo>
                  <a:lnTo>
                    <a:pt x="12651" y="23911"/>
                  </a:lnTo>
                  <a:lnTo>
                    <a:pt x="14785" y="28323"/>
                  </a:lnTo>
                  <a:lnTo>
                    <a:pt x="17000" y="33169"/>
                  </a:lnTo>
                  <a:lnTo>
                    <a:pt x="19271" y="37353"/>
                  </a:lnTo>
                  <a:lnTo>
                    <a:pt x="23911" y="44541"/>
                  </a:lnTo>
                  <a:lnTo>
                    <a:pt x="28619" y="50911"/>
                  </a:lnTo>
                  <a:lnTo>
                    <a:pt x="33357" y="57869"/>
                  </a:lnTo>
                  <a:lnTo>
                    <a:pt x="35732" y="62392"/>
                  </a:lnTo>
                  <a:lnTo>
                    <a:pt x="38110" y="67313"/>
                  </a:lnTo>
                  <a:lnTo>
                    <a:pt x="41281" y="71545"/>
                  </a:lnTo>
                  <a:lnTo>
                    <a:pt x="44984" y="75319"/>
                  </a:lnTo>
                  <a:lnTo>
                    <a:pt x="49039" y="78787"/>
                  </a:lnTo>
                  <a:lnTo>
                    <a:pt x="52537" y="83005"/>
                  </a:lnTo>
                  <a:lnTo>
                    <a:pt x="55662" y="87721"/>
                  </a:lnTo>
                  <a:lnTo>
                    <a:pt x="58539" y="92771"/>
                  </a:lnTo>
                  <a:lnTo>
                    <a:pt x="62045" y="97089"/>
                  </a:lnTo>
                  <a:lnTo>
                    <a:pt x="65970" y="100921"/>
                  </a:lnTo>
                  <a:lnTo>
                    <a:pt x="70173" y="104428"/>
                  </a:lnTo>
                  <a:lnTo>
                    <a:pt x="73770" y="108671"/>
                  </a:lnTo>
                  <a:lnTo>
                    <a:pt x="76961" y="113405"/>
                  </a:lnTo>
                  <a:lnTo>
                    <a:pt x="79882" y="118465"/>
                  </a:lnTo>
                  <a:lnTo>
                    <a:pt x="83418" y="122792"/>
                  </a:lnTo>
                  <a:lnTo>
                    <a:pt x="87362" y="126629"/>
                  </a:lnTo>
                  <a:lnTo>
                    <a:pt x="91579" y="130139"/>
                  </a:lnTo>
                  <a:lnTo>
                    <a:pt x="95184" y="134384"/>
                  </a:lnTo>
                  <a:lnTo>
                    <a:pt x="98381" y="139120"/>
                  </a:lnTo>
                  <a:lnTo>
                    <a:pt x="101306" y="144181"/>
                  </a:lnTo>
                  <a:lnTo>
                    <a:pt x="104050" y="148508"/>
                  </a:lnTo>
                  <a:lnTo>
                    <a:pt x="106673" y="152345"/>
                  </a:lnTo>
                  <a:lnTo>
                    <a:pt x="109215" y="155856"/>
                  </a:lnTo>
                  <a:lnTo>
                    <a:pt x="112498" y="160101"/>
                  </a:lnTo>
                  <a:lnTo>
                    <a:pt x="120378" y="169898"/>
                  </a:lnTo>
                  <a:lnTo>
                    <a:pt x="124703" y="174225"/>
                  </a:lnTo>
                  <a:lnTo>
                    <a:pt x="129172" y="178063"/>
                  </a:lnTo>
                  <a:lnTo>
                    <a:pt x="133739" y="181573"/>
                  </a:lnTo>
                  <a:lnTo>
                    <a:pt x="137579" y="185819"/>
                  </a:lnTo>
                  <a:lnTo>
                    <a:pt x="140932" y="190554"/>
                  </a:lnTo>
                  <a:lnTo>
                    <a:pt x="143961" y="195616"/>
                  </a:lnTo>
                  <a:lnTo>
                    <a:pt x="146774" y="199943"/>
                  </a:lnTo>
                  <a:lnTo>
                    <a:pt x="149444" y="203780"/>
                  </a:lnTo>
                  <a:lnTo>
                    <a:pt x="152017" y="207291"/>
                  </a:lnTo>
                  <a:lnTo>
                    <a:pt x="154526" y="209631"/>
                  </a:lnTo>
                  <a:lnTo>
                    <a:pt x="159431" y="212232"/>
                  </a:lnTo>
                  <a:lnTo>
                    <a:pt x="164256" y="215927"/>
                  </a:lnTo>
                  <a:lnTo>
                    <a:pt x="169047" y="220745"/>
                  </a:lnTo>
                  <a:lnTo>
                    <a:pt x="173821" y="226061"/>
                  </a:lnTo>
                  <a:lnTo>
                    <a:pt x="178594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6"/>
            <p:cNvSpPr/>
            <p:nvPr/>
          </p:nvSpPr>
          <p:spPr>
            <a:xfrm>
              <a:off x="6858000" y="5177790"/>
              <a:ext cx="157163" cy="111443"/>
            </a:xfrm>
            <a:custGeom>
              <a:avLst/>
              <a:gdLst/>
              <a:ahLst/>
              <a:cxnLst/>
              <a:rect l="0" t="0" r="0" b="0"/>
              <a:pathLst>
                <a:path w="157163" h="111443">
                  <a:moveTo>
                    <a:pt x="0" y="111442"/>
                  </a:moveTo>
                  <a:lnTo>
                    <a:pt x="6150" y="104061"/>
                  </a:lnTo>
                  <a:lnTo>
                    <a:pt x="10935" y="100859"/>
                  </a:lnTo>
                  <a:lnTo>
                    <a:pt x="14434" y="98672"/>
                  </a:lnTo>
                  <a:lnTo>
                    <a:pt x="17560" y="96261"/>
                  </a:lnTo>
                  <a:lnTo>
                    <a:pt x="20438" y="93702"/>
                  </a:lnTo>
                  <a:lnTo>
                    <a:pt x="23150" y="91043"/>
                  </a:lnTo>
                  <a:lnTo>
                    <a:pt x="25752" y="88317"/>
                  </a:lnTo>
                  <a:lnTo>
                    <a:pt x="28280" y="85548"/>
                  </a:lnTo>
                  <a:lnTo>
                    <a:pt x="30760" y="82749"/>
                  </a:lnTo>
                  <a:lnTo>
                    <a:pt x="34001" y="79931"/>
                  </a:lnTo>
                  <a:lnTo>
                    <a:pt x="37748" y="77100"/>
                  </a:lnTo>
                  <a:lnTo>
                    <a:pt x="41834" y="74259"/>
                  </a:lnTo>
                  <a:lnTo>
                    <a:pt x="50607" y="68564"/>
                  </a:lnTo>
                  <a:lnTo>
                    <a:pt x="69174" y="57147"/>
                  </a:lnTo>
                  <a:lnTo>
                    <a:pt x="73104" y="53337"/>
                  </a:lnTo>
                  <a:lnTo>
                    <a:pt x="76517" y="48893"/>
                  </a:lnTo>
                  <a:lnTo>
                    <a:pt x="79586" y="44025"/>
                  </a:lnTo>
                  <a:lnTo>
                    <a:pt x="83220" y="39828"/>
                  </a:lnTo>
                  <a:lnTo>
                    <a:pt x="87230" y="36077"/>
                  </a:lnTo>
                  <a:lnTo>
                    <a:pt x="91490" y="32623"/>
                  </a:lnTo>
                  <a:lnTo>
                    <a:pt x="95918" y="29369"/>
                  </a:lnTo>
                  <a:lnTo>
                    <a:pt x="100458" y="26247"/>
                  </a:lnTo>
                  <a:lnTo>
                    <a:pt x="105071" y="23213"/>
                  </a:lnTo>
                  <a:lnTo>
                    <a:pt x="108941" y="20238"/>
                  </a:lnTo>
                  <a:lnTo>
                    <a:pt x="112315" y="17302"/>
                  </a:lnTo>
                  <a:lnTo>
                    <a:pt x="115358" y="14391"/>
                  </a:lnTo>
                  <a:lnTo>
                    <a:pt x="118974" y="12452"/>
                  </a:lnTo>
                  <a:lnTo>
                    <a:pt x="122972" y="11158"/>
                  </a:lnTo>
                  <a:lnTo>
                    <a:pt x="127225" y="10296"/>
                  </a:lnTo>
                  <a:lnTo>
                    <a:pt x="130854" y="8769"/>
                  </a:lnTo>
                  <a:lnTo>
                    <a:pt x="134067" y="6798"/>
                  </a:lnTo>
                  <a:lnTo>
                    <a:pt x="137003" y="4532"/>
                  </a:lnTo>
                  <a:lnTo>
                    <a:pt x="139754" y="3021"/>
                  </a:lnTo>
                  <a:lnTo>
                    <a:pt x="142382" y="2014"/>
                  </a:lnTo>
                  <a:lnTo>
                    <a:pt x="148510" y="397"/>
                  </a:lnTo>
                  <a:lnTo>
                    <a:pt x="153364" y="117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7"/>
            <p:cNvSpPr/>
            <p:nvPr/>
          </p:nvSpPr>
          <p:spPr>
            <a:xfrm>
              <a:off x="7029536" y="4629150"/>
              <a:ext cx="107071" cy="145335"/>
            </a:xfrm>
            <a:custGeom>
              <a:avLst/>
              <a:gdLst/>
              <a:ahLst/>
              <a:cxnLst/>
              <a:rect l="0" t="0" r="0" b="0"/>
              <a:pathLst>
                <a:path w="107071" h="145335">
                  <a:moveTo>
                    <a:pt x="7057" y="0"/>
                  </a:moveTo>
                  <a:lnTo>
                    <a:pt x="2941" y="0"/>
                  </a:lnTo>
                  <a:lnTo>
                    <a:pt x="4698" y="0"/>
                  </a:lnTo>
                  <a:lnTo>
                    <a:pt x="699" y="0"/>
                  </a:lnTo>
                  <a:lnTo>
                    <a:pt x="1230" y="2857"/>
                  </a:lnTo>
                  <a:lnTo>
                    <a:pt x="2379" y="7620"/>
                  </a:lnTo>
                  <a:lnTo>
                    <a:pt x="3939" y="13652"/>
                  </a:lnTo>
                  <a:lnTo>
                    <a:pt x="4978" y="19579"/>
                  </a:lnTo>
                  <a:lnTo>
                    <a:pt x="5671" y="25435"/>
                  </a:lnTo>
                  <a:lnTo>
                    <a:pt x="6133" y="31244"/>
                  </a:lnTo>
                  <a:lnTo>
                    <a:pt x="6441" y="36069"/>
                  </a:lnTo>
                  <a:lnTo>
                    <a:pt x="6646" y="40239"/>
                  </a:lnTo>
                  <a:lnTo>
                    <a:pt x="6783" y="43971"/>
                  </a:lnTo>
                  <a:lnTo>
                    <a:pt x="6936" y="53197"/>
                  </a:lnTo>
                  <a:lnTo>
                    <a:pt x="7057" y="145334"/>
                  </a:lnTo>
                  <a:lnTo>
                    <a:pt x="7057" y="138316"/>
                  </a:lnTo>
                  <a:lnTo>
                    <a:pt x="4940" y="135133"/>
                  </a:lnTo>
                  <a:lnTo>
                    <a:pt x="3264" y="132951"/>
                  </a:lnTo>
                  <a:lnTo>
                    <a:pt x="2147" y="130545"/>
                  </a:lnTo>
                  <a:lnTo>
                    <a:pt x="1403" y="127987"/>
                  </a:lnTo>
                  <a:lnTo>
                    <a:pt x="906" y="125329"/>
                  </a:lnTo>
                  <a:lnTo>
                    <a:pt x="575" y="121653"/>
                  </a:lnTo>
                  <a:lnTo>
                    <a:pt x="355" y="117297"/>
                  </a:lnTo>
                  <a:lnTo>
                    <a:pt x="110" y="107377"/>
                  </a:lnTo>
                  <a:lnTo>
                    <a:pt x="0" y="96618"/>
                  </a:lnTo>
                  <a:lnTo>
                    <a:pt x="765" y="92034"/>
                  </a:lnTo>
                  <a:lnTo>
                    <a:pt x="2069" y="88026"/>
                  </a:lnTo>
                  <a:lnTo>
                    <a:pt x="3731" y="84401"/>
                  </a:lnTo>
                  <a:lnTo>
                    <a:pt x="4840" y="80080"/>
                  </a:lnTo>
                  <a:lnTo>
                    <a:pt x="5579" y="75294"/>
                  </a:lnTo>
                  <a:lnTo>
                    <a:pt x="6071" y="70198"/>
                  </a:lnTo>
                  <a:lnTo>
                    <a:pt x="7194" y="64896"/>
                  </a:lnTo>
                  <a:lnTo>
                    <a:pt x="8735" y="59457"/>
                  </a:lnTo>
                  <a:lnTo>
                    <a:pt x="10558" y="53925"/>
                  </a:lnTo>
                  <a:lnTo>
                    <a:pt x="12565" y="49284"/>
                  </a:lnTo>
                  <a:lnTo>
                    <a:pt x="14698" y="45239"/>
                  </a:lnTo>
                  <a:lnTo>
                    <a:pt x="16913" y="41589"/>
                  </a:lnTo>
                  <a:lnTo>
                    <a:pt x="18391" y="38204"/>
                  </a:lnTo>
                  <a:lnTo>
                    <a:pt x="19375" y="34994"/>
                  </a:lnTo>
                  <a:lnTo>
                    <a:pt x="20032" y="31901"/>
                  </a:lnTo>
                  <a:lnTo>
                    <a:pt x="21263" y="28888"/>
                  </a:lnTo>
                  <a:lnTo>
                    <a:pt x="22878" y="25926"/>
                  </a:lnTo>
                  <a:lnTo>
                    <a:pt x="24748" y="22999"/>
                  </a:lnTo>
                  <a:lnTo>
                    <a:pt x="27582" y="20095"/>
                  </a:lnTo>
                  <a:lnTo>
                    <a:pt x="31060" y="17206"/>
                  </a:lnTo>
                  <a:lnTo>
                    <a:pt x="34965" y="14328"/>
                  </a:lnTo>
                  <a:lnTo>
                    <a:pt x="38362" y="12409"/>
                  </a:lnTo>
                  <a:lnTo>
                    <a:pt x="41421" y="11131"/>
                  </a:lnTo>
                  <a:lnTo>
                    <a:pt x="44254" y="10278"/>
                  </a:lnTo>
                  <a:lnTo>
                    <a:pt x="46936" y="8757"/>
                  </a:lnTo>
                  <a:lnTo>
                    <a:pt x="49518" y="6790"/>
                  </a:lnTo>
                  <a:lnTo>
                    <a:pt x="52034" y="4527"/>
                  </a:lnTo>
                  <a:lnTo>
                    <a:pt x="54504" y="3018"/>
                  </a:lnTo>
                  <a:lnTo>
                    <a:pt x="56944" y="2012"/>
                  </a:lnTo>
                  <a:lnTo>
                    <a:pt x="59366" y="1341"/>
                  </a:lnTo>
                  <a:lnTo>
                    <a:pt x="61773" y="894"/>
                  </a:lnTo>
                  <a:lnTo>
                    <a:pt x="64172" y="596"/>
                  </a:lnTo>
                  <a:lnTo>
                    <a:pt x="66565" y="397"/>
                  </a:lnTo>
                  <a:lnTo>
                    <a:pt x="68954" y="265"/>
                  </a:lnTo>
                  <a:lnTo>
                    <a:pt x="73725" y="117"/>
                  </a:lnTo>
                  <a:lnTo>
                    <a:pt x="76109" y="1031"/>
                  </a:lnTo>
                  <a:lnTo>
                    <a:pt x="78492" y="2592"/>
                  </a:lnTo>
                  <a:lnTo>
                    <a:pt x="80874" y="4586"/>
                  </a:lnTo>
                  <a:lnTo>
                    <a:pt x="83256" y="5914"/>
                  </a:lnTo>
                  <a:lnTo>
                    <a:pt x="85638" y="6800"/>
                  </a:lnTo>
                  <a:lnTo>
                    <a:pt x="88019" y="7391"/>
                  </a:lnTo>
                  <a:lnTo>
                    <a:pt x="90401" y="8737"/>
                  </a:lnTo>
                  <a:lnTo>
                    <a:pt x="92782" y="10587"/>
                  </a:lnTo>
                  <a:lnTo>
                    <a:pt x="95164" y="12773"/>
                  </a:lnTo>
                  <a:lnTo>
                    <a:pt x="96751" y="16135"/>
                  </a:lnTo>
                  <a:lnTo>
                    <a:pt x="97810" y="20282"/>
                  </a:lnTo>
                  <a:lnTo>
                    <a:pt x="98514" y="24951"/>
                  </a:lnTo>
                  <a:lnTo>
                    <a:pt x="99779" y="29016"/>
                  </a:lnTo>
                  <a:lnTo>
                    <a:pt x="101415" y="32679"/>
                  </a:lnTo>
                  <a:lnTo>
                    <a:pt x="103300" y="36073"/>
                  </a:lnTo>
                  <a:lnTo>
                    <a:pt x="104557" y="39289"/>
                  </a:lnTo>
                  <a:lnTo>
                    <a:pt x="105395" y="42385"/>
                  </a:lnTo>
                  <a:lnTo>
                    <a:pt x="105953" y="45401"/>
                  </a:lnTo>
                  <a:lnTo>
                    <a:pt x="106326" y="49317"/>
                  </a:lnTo>
                  <a:lnTo>
                    <a:pt x="106574" y="53833"/>
                  </a:lnTo>
                  <a:lnTo>
                    <a:pt x="106740" y="58749"/>
                  </a:lnTo>
                  <a:lnTo>
                    <a:pt x="106922" y="69290"/>
                  </a:lnTo>
                  <a:lnTo>
                    <a:pt x="107070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8"/>
            <p:cNvSpPr/>
            <p:nvPr/>
          </p:nvSpPr>
          <p:spPr>
            <a:xfrm>
              <a:off x="7215187" y="4586405"/>
              <a:ext cx="85610" cy="133308"/>
            </a:xfrm>
            <a:custGeom>
              <a:avLst/>
              <a:gdLst/>
              <a:ahLst/>
              <a:cxnLst/>
              <a:rect l="0" t="0" r="0" b="0"/>
              <a:pathLst>
                <a:path w="85610" h="133308">
                  <a:moveTo>
                    <a:pt x="0" y="8455"/>
                  </a:moveTo>
                  <a:lnTo>
                    <a:pt x="7118" y="8455"/>
                  </a:lnTo>
                  <a:lnTo>
                    <a:pt x="3344" y="13006"/>
                  </a:lnTo>
                  <a:lnTo>
                    <a:pt x="2229" y="15299"/>
                  </a:lnTo>
                  <a:lnTo>
                    <a:pt x="1487" y="17779"/>
                  </a:lnTo>
                  <a:lnTo>
                    <a:pt x="991" y="20386"/>
                  </a:lnTo>
                  <a:lnTo>
                    <a:pt x="660" y="23077"/>
                  </a:lnTo>
                  <a:lnTo>
                    <a:pt x="440" y="25822"/>
                  </a:lnTo>
                  <a:lnTo>
                    <a:pt x="294" y="28605"/>
                  </a:lnTo>
                  <a:lnTo>
                    <a:pt x="130" y="34238"/>
                  </a:lnTo>
                  <a:lnTo>
                    <a:pt x="26" y="45615"/>
                  </a:lnTo>
                  <a:lnTo>
                    <a:pt x="0" y="104387"/>
                  </a:lnTo>
                  <a:lnTo>
                    <a:pt x="794" y="107652"/>
                  </a:lnTo>
                  <a:lnTo>
                    <a:pt x="2117" y="110781"/>
                  </a:lnTo>
                  <a:lnTo>
                    <a:pt x="3793" y="113820"/>
                  </a:lnTo>
                  <a:lnTo>
                    <a:pt x="4910" y="116798"/>
                  </a:lnTo>
                  <a:lnTo>
                    <a:pt x="5655" y="119736"/>
                  </a:lnTo>
                  <a:lnTo>
                    <a:pt x="6151" y="122647"/>
                  </a:lnTo>
                  <a:lnTo>
                    <a:pt x="7276" y="124588"/>
                  </a:lnTo>
                  <a:lnTo>
                    <a:pt x="8820" y="125882"/>
                  </a:lnTo>
                  <a:lnTo>
                    <a:pt x="10643" y="126744"/>
                  </a:lnTo>
                  <a:lnTo>
                    <a:pt x="12651" y="127320"/>
                  </a:lnTo>
                  <a:lnTo>
                    <a:pt x="14784" y="127703"/>
                  </a:lnTo>
                  <a:lnTo>
                    <a:pt x="17000" y="127958"/>
                  </a:lnTo>
                  <a:lnTo>
                    <a:pt x="18477" y="129081"/>
                  </a:lnTo>
                  <a:lnTo>
                    <a:pt x="19462" y="130782"/>
                  </a:lnTo>
                  <a:lnTo>
                    <a:pt x="20118" y="132869"/>
                  </a:lnTo>
                  <a:lnTo>
                    <a:pt x="21350" y="133307"/>
                  </a:lnTo>
                  <a:lnTo>
                    <a:pt x="22964" y="132648"/>
                  </a:lnTo>
                  <a:lnTo>
                    <a:pt x="24835" y="131255"/>
                  </a:lnTo>
                  <a:lnTo>
                    <a:pt x="26875" y="130326"/>
                  </a:lnTo>
                  <a:lnTo>
                    <a:pt x="29029" y="129707"/>
                  </a:lnTo>
                  <a:lnTo>
                    <a:pt x="31259" y="129295"/>
                  </a:lnTo>
                  <a:lnTo>
                    <a:pt x="33540" y="129020"/>
                  </a:lnTo>
                  <a:lnTo>
                    <a:pt x="35854" y="128836"/>
                  </a:lnTo>
                  <a:lnTo>
                    <a:pt x="38190" y="128714"/>
                  </a:lnTo>
                  <a:lnTo>
                    <a:pt x="40541" y="127680"/>
                  </a:lnTo>
                  <a:lnTo>
                    <a:pt x="42903" y="126038"/>
                  </a:lnTo>
                  <a:lnTo>
                    <a:pt x="45271" y="123991"/>
                  </a:lnTo>
                  <a:lnTo>
                    <a:pt x="47643" y="122626"/>
                  </a:lnTo>
                  <a:lnTo>
                    <a:pt x="50019" y="121717"/>
                  </a:lnTo>
                  <a:lnTo>
                    <a:pt x="52395" y="121110"/>
                  </a:lnTo>
                  <a:lnTo>
                    <a:pt x="54774" y="119753"/>
                  </a:lnTo>
                  <a:lnTo>
                    <a:pt x="57154" y="117896"/>
                  </a:lnTo>
                  <a:lnTo>
                    <a:pt x="59534" y="115706"/>
                  </a:lnTo>
                  <a:lnTo>
                    <a:pt x="61915" y="112340"/>
                  </a:lnTo>
                  <a:lnTo>
                    <a:pt x="64295" y="108192"/>
                  </a:lnTo>
                  <a:lnTo>
                    <a:pt x="66677" y="103521"/>
                  </a:lnTo>
                  <a:lnTo>
                    <a:pt x="68263" y="99455"/>
                  </a:lnTo>
                  <a:lnTo>
                    <a:pt x="69321" y="95792"/>
                  </a:lnTo>
                  <a:lnTo>
                    <a:pt x="70027" y="92397"/>
                  </a:lnTo>
                  <a:lnTo>
                    <a:pt x="71291" y="89181"/>
                  </a:lnTo>
                  <a:lnTo>
                    <a:pt x="72927" y="86085"/>
                  </a:lnTo>
                  <a:lnTo>
                    <a:pt x="74812" y="83068"/>
                  </a:lnTo>
                  <a:lnTo>
                    <a:pt x="76862" y="80104"/>
                  </a:lnTo>
                  <a:lnTo>
                    <a:pt x="79023" y="77176"/>
                  </a:lnTo>
                  <a:lnTo>
                    <a:pt x="81257" y="74271"/>
                  </a:lnTo>
                  <a:lnTo>
                    <a:pt x="82747" y="70430"/>
                  </a:lnTo>
                  <a:lnTo>
                    <a:pt x="83740" y="65964"/>
                  </a:lnTo>
                  <a:lnTo>
                    <a:pt x="84401" y="61082"/>
                  </a:lnTo>
                  <a:lnTo>
                    <a:pt x="84843" y="56874"/>
                  </a:lnTo>
                  <a:lnTo>
                    <a:pt x="85137" y="53117"/>
                  </a:lnTo>
                  <a:lnTo>
                    <a:pt x="85333" y="49660"/>
                  </a:lnTo>
                  <a:lnTo>
                    <a:pt x="85464" y="46402"/>
                  </a:lnTo>
                  <a:lnTo>
                    <a:pt x="85609" y="40242"/>
                  </a:lnTo>
                  <a:lnTo>
                    <a:pt x="84854" y="37267"/>
                  </a:lnTo>
                  <a:lnTo>
                    <a:pt x="83557" y="34330"/>
                  </a:lnTo>
                  <a:lnTo>
                    <a:pt x="81899" y="31420"/>
                  </a:lnTo>
                  <a:lnTo>
                    <a:pt x="79999" y="28528"/>
                  </a:lnTo>
                  <a:lnTo>
                    <a:pt x="77939" y="25647"/>
                  </a:lnTo>
                  <a:lnTo>
                    <a:pt x="75771" y="22774"/>
                  </a:lnTo>
                  <a:lnTo>
                    <a:pt x="74327" y="19905"/>
                  </a:lnTo>
                  <a:lnTo>
                    <a:pt x="73364" y="17041"/>
                  </a:lnTo>
                  <a:lnTo>
                    <a:pt x="72722" y="14179"/>
                  </a:lnTo>
                  <a:lnTo>
                    <a:pt x="71500" y="12271"/>
                  </a:lnTo>
                  <a:lnTo>
                    <a:pt x="69892" y="10999"/>
                  </a:lnTo>
                  <a:lnTo>
                    <a:pt x="68026" y="10151"/>
                  </a:lnTo>
                  <a:lnTo>
                    <a:pt x="65194" y="8633"/>
                  </a:lnTo>
                  <a:lnTo>
                    <a:pt x="57815" y="4407"/>
                  </a:lnTo>
                  <a:lnTo>
                    <a:pt x="54418" y="2898"/>
                  </a:lnTo>
                  <a:lnTo>
                    <a:pt x="51360" y="1893"/>
                  </a:lnTo>
                  <a:lnTo>
                    <a:pt x="48528" y="1223"/>
                  </a:lnTo>
                  <a:lnTo>
                    <a:pt x="45846" y="776"/>
                  </a:lnTo>
                  <a:lnTo>
                    <a:pt x="43264" y="478"/>
                  </a:lnTo>
                  <a:lnTo>
                    <a:pt x="40749" y="279"/>
                  </a:lnTo>
                  <a:lnTo>
                    <a:pt x="38279" y="147"/>
                  </a:lnTo>
                  <a:lnTo>
                    <a:pt x="33417" y="0"/>
                  </a:lnTo>
                  <a:lnTo>
                    <a:pt x="31010" y="913"/>
                  </a:lnTo>
                  <a:lnTo>
                    <a:pt x="28611" y="2474"/>
                  </a:lnTo>
                  <a:lnTo>
                    <a:pt x="26218" y="4468"/>
                  </a:lnTo>
                  <a:lnTo>
                    <a:pt x="23829" y="5797"/>
                  </a:lnTo>
                  <a:lnTo>
                    <a:pt x="21442" y="6683"/>
                  </a:lnTo>
                  <a:lnTo>
                    <a:pt x="15701" y="8104"/>
                  </a:lnTo>
                  <a:lnTo>
                    <a:pt x="14436" y="9174"/>
                  </a:lnTo>
                  <a:lnTo>
                    <a:pt x="12799" y="10839"/>
                  </a:lnTo>
                  <a:lnTo>
                    <a:pt x="7144" y="170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9"/>
            <p:cNvSpPr/>
            <p:nvPr/>
          </p:nvSpPr>
          <p:spPr>
            <a:xfrm>
              <a:off x="7386637" y="4457700"/>
              <a:ext cx="50007" cy="231458"/>
            </a:xfrm>
            <a:custGeom>
              <a:avLst/>
              <a:gdLst/>
              <a:ahLst/>
              <a:cxnLst/>
              <a:rect l="0" t="0" r="0" b="0"/>
              <a:pathLst>
                <a:path w="50007" h="231458">
                  <a:moveTo>
                    <a:pt x="0" y="0"/>
                  </a:moveTo>
                  <a:lnTo>
                    <a:pt x="7117" y="0"/>
                  </a:lnTo>
                  <a:lnTo>
                    <a:pt x="7144" y="75635"/>
                  </a:lnTo>
                  <a:lnTo>
                    <a:pt x="7938" y="80903"/>
                  </a:lnTo>
                  <a:lnTo>
                    <a:pt x="9260" y="86321"/>
                  </a:lnTo>
                  <a:lnTo>
                    <a:pt x="10937" y="91837"/>
                  </a:lnTo>
                  <a:lnTo>
                    <a:pt x="12054" y="97419"/>
                  </a:lnTo>
                  <a:lnTo>
                    <a:pt x="12798" y="103046"/>
                  </a:lnTo>
                  <a:lnTo>
                    <a:pt x="13295" y="108703"/>
                  </a:lnTo>
                  <a:lnTo>
                    <a:pt x="13626" y="114378"/>
                  </a:lnTo>
                  <a:lnTo>
                    <a:pt x="13846" y="120067"/>
                  </a:lnTo>
                  <a:lnTo>
                    <a:pt x="13994" y="125765"/>
                  </a:lnTo>
                  <a:lnTo>
                    <a:pt x="14885" y="131468"/>
                  </a:lnTo>
                  <a:lnTo>
                    <a:pt x="16274" y="137175"/>
                  </a:lnTo>
                  <a:lnTo>
                    <a:pt x="17993" y="142885"/>
                  </a:lnTo>
                  <a:lnTo>
                    <a:pt x="19933" y="148597"/>
                  </a:lnTo>
                  <a:lnTo>
                    <a:pt x="22020" y="154309"/>
                  </a:lnTo>
                  <a:lnTo>
                    <a:pt x="24205" y="160023"/>
                  </a:lnTo>
                  <a:lnTo>
                    <a:pt x="25661" y="165736"/>
                  </a:lnTo>
                  <a:lnTo>
                    <a:pt x="26633" y="171451"/>
                  </a:lnTo>
                  <a:lnTo>
                    <a:pt x="27280" y="177166"/>
                  </a:lnTo>
                  <a:lnTo>
                    <a:pt x="28505" y="181928"/>
                  </a:lnTo>
                  <a:lnTo>
                    <a:pt x="30116" y="186055"/>
                  </a:lnTo>
                  <a:lnTo>
                    <a:pt x="31984" y="189759"/>
                  </a:lnTo>
                  <a:lnTo>
                    <a:pt x="33229" y="193181"/>
                  </a:lnTo>
                  <a:lnTo>
                    <a:pt x="34612" y="199523"/>
                  </a:lnTo>
                  <a:lnTo>
                    <a:pt x="35227" y="205517"/>
                  </a:lnTo>
                  <a:lnTo>
                    <a:pt x="35391" y="208449"/>
                  </a:lnTo>
                  <a:lnTo>
                    <a:pt x="36293" y="211355"/>
                  </a:lnTo>
                  <a:lnTo>
                    <a:pt x="37689" y="214246"/>
                  </a:lnTo>
                  <a:lnTo>
                    <a:pt x="41842" y="221178"/>
                  </a:lnTo>
                  <a:lnTo>
                    <a:pt x="42408" y="224666"/>
                  </a:lnTo>
                  <a:lnTo>
                    <a:pt x="42560" y="226930"/>
                  </a:lnTo>
                  <a:lnTo>
                    <a:pt x="43455" y="228439"/>
                  </a:lnTo>
                  <a:lnTo>
                    <a:pt x="44845" y="229445"/>
                  </a:lnTo>
                  <a:lnTo>
                    <a:pt x="50006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0"/>
            <p:cNvSpPr/>
            <p:nvPr/>
          </p:nvSpPr>
          <p:spPr>
            <a:xfrm>
              <a:off x="7394075" y="4569142"/>
              <a:ext cx="171157" cy="17137"/>
            </a:xfrm>
            <a:custGeom>
              <a:avLst/>
              <a:gdLst/>
              <a:ahLst/>
              <a:cxnLst/>
              <a:rect l="0" t="0" r="0" b="0"/>
              <a:pathLst>
                <a:path w="171157" h="17137">
                  <a:moveTo>
                    <a:pt x="6850" y="8573"/>
                  </a:moveTo>
                  <a:lnTo>
                    <a:pt x="0" y="8573"/>
                  </a:lnTo>
                  <a:lnTo>
                    <a:pt x="696" y="9525"/>
                  </a:lnTo>
                  <a:lnTo>
                    <a:pt x="3585" y="13124"/>
                  </a:lnTo>
                  <a:lnTo>
                    <a:pt x="5467" y="14464"/>
                  </a:lnTo>
                  <a:lnTo>
                    <a:pt x="7515" y="15358"/>
                  </a:lnTo>
                  <a:lnTo>
                    <a:pt x="9675" y="15954"/>
                  </a:lnTo>
                  <a:lnTo>
                    <a:pt x="11908" y="16351"/>
                  </a:lnTo>
                  <a:lnTo>
                    <a:pt x="16506" y="16792"/>
                  </a:lnTo>
                  <a:lnTo>
                    <a:pt x="21195" y="16988"/>
                  </a:lnTo>
                  <a:lnTo>
                    <a:pt x="30674" y="17114"/>
                  </a:lnTo>
                  <a:lnTo>
                    <a:pt x="41602" y="17136"/>
                  </a:lnTo>
                  <a:lnTo>
                    <a:pt x="45892" y="16187"/>
                  </a:lnTo>
                  <a:lnTo>
                    <a:pt x="50341" y="14601"/>
                  </a:lnTo>
                  <a:lnTo>
                    <a:pt x="54894" y="12591"/>
                  </a:lnTo>
                  <a:lnTo>
                    <a:pt x="59516" y="11252"/>
                  </a:lnTo>
                  <a:lnTo>
                    <a:pt x="64186" y="10359"/>
                  </a:lnTo>
                  <a:lnTo>
                    <a:pt x="68886" y="9763"/>
                  </a:lnTo>
                  <a:lnTo>
                    <a:pt x="73607" y="9366"/>
                  </a:lnTo>
                  <a:lnTo>
                    <a:pt x="78342" y="9102"/>
                  </a:lnTo>
                  <a:lnTo>
                    <a:pt x="83086" y="8925"/>
                  </a:lnTo>
                  <a:lnTo>
                    <a:pt x="87837" y="7855"/>
                  </a:lnTo>
                  <a:lnTo>
                    <a:pt x="92591" y="6189"/>
                  </a:lnTo>
                  <a:lnTo>
                    <a:pt x="97348" y="4126"/>
                  </a:lnTo>
                  <a:lnTo>
                    <a:pt x="102106" y="2751"/>
                  </a:lnTo>
                  <a:lnTo>
                    <a:pt x="106867" y="1834"/>
                  </a:lnTo>
                  <a:lnTo>
                    <a:pt x="111628" y="1223"/>
                  </a:lnTo>
                  <a:lnTo>
                    <a:pt x="116389" y="815"/>
                  </a:lnTo>
                  <a:lnTo>
                    <a:pt x="121151" y="544"/>
                  </a:lnTo>
                  <a:lnTo>
                    <a:pt x="133321" y="161"/>
                  </a:lnTo>
                  <a:lnTo>
                    <a:pt x="171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1"/>
            <p:cNvSpPr/>
            <p:nvPr/>
          </p:nvSpPr>
          <p:spPr>
            <a:xfrm>
              <a:off x="7036593" y="4877752"/>
              <a:ext cx="178595" cy="171451"/>
            </a:xfrm>
            <a:custGeom>
              <a:avLst/>
              <a:gdLst/>
              <a:ahLst/>
              <a:cxnLst/>
              <a:rect l="0" t="0" r="0" b="0"/>
              <a:pathLst>
                <a:path w="178595" h="171451">
                  <a:moveTo>
                    <a:pt x="0" y="162878"/>
                  </a:moveTo>
                  <a:lnTo>
                    <a:pt x="0" y="171449"/>
                  </a:lnTo>
                  <a:lnTo>
                    <a:pt x="3793" y="171450"/>
                  </a:lnTo>
                  <a:lnTo>
                    <a:pt x="4910" y="170498"/>
                  </a:lnTo>
                  <a:lnTo>
                    <a:pt x="5654" y="168910"/>
                  </a:lnTo>
                  <a:lnTo>
                    <a:pt x="6151" y="166899"/>
                  </a:lnTo>
                  <a:lnTo>
                    <a:pt x="8820" y="162125"/>
                  </a:lnTo>
                  <a:lnTo>
                    <a:pt x="12651" y="156828"/>
                  </a:lnTo>
                  <a:lnTo>
                    <a:pt x="17000" y="151299"/>
                  </a:lnTo>
                  <a:lnTo>
                    <a:pt x="34151" y="130484"/>
                  </a:lnTo>
                  <a:lnTo>
                    <a:pt x="94163" y="58456"/>
                  </a:lnTo>
                  <a:lnTo>
                    <a:pt x="97700" y="55163"/>
                  </a:lnTo>
                  <a:lnTo>
                    <a:pt x="101646" y="52016"/>
                  </a:lnTo>
                  <a:lnTo>
                    <a:pt x="105864" y="48965"/>
                  </a:lnTo>
                  <a:lnTo>
                    <a:pt x="110263" y="45026"/>
                  </a:lnTo>
                  <a:lnTo>
                    <a:pt x="114784" y="40495"/>
                  </a:lnTo>
                  <a:lnTo>
                    <a:pt x="119385" y="35569"/>
                  </a:lnTo>
                  <a:lnTo>
                    <a:pt x="124040" y="31333"/>
                  </a:lnTo>
                  <a:lnTo>
                    <a:pt x="128731" y="27556"/>
                  </a:lnTo>
                  <a:lnTo>
                    <a:pt x="133446" y="24086"/>
                  </a:lnTo>
                  <a:lnTo>
                    <a:pt x="137383" y="21772"/>
                  </a:lnTo>
                  <a:lnTo>
                    <a:pt x="140801" y="20230"/>
                  </a:lnTo>
                  <a:lnTo>
                    <a:pt x="143874" y="19202"/>
                  </a:lnTo>
                  <a:lnTo>
                    <a:pt x="149404" y="15519"/>
                  </a:lnTo>
                  <a:lnTo>
                    <a:pt x="151991" y="13204"/>
                  </a:lnTo>
                  <a:lnTo>
                    <a:pt x="156981" y="10631"/>
                  </a:lnTo>
                  <a:lnTo>
                    <a:pt x="159422" y="9945"/>
                  </a:lnTo>
                  <a:lnTo>
                    <a:pt x="164252" y="6642"/>
                  </a:lnTo>
                  <a:lnTo>
                    <a:pt x="166651" y="4428"/>
                  </a:lnTo>
                  <a:lnTo>
                    <a:pt x="171434" y="1969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2"/>
            <p:cNvSpPr/>
            <p:nvPr/>
          </p:nvSpPr>
          <p:spPr>
            <a:xfrm>
              <a:off x="7043738" y="4912042"/>
              <a:ext cx="128588" cy="145733"/>
            </a:xfrm>
            <a:custGeom>
              <a:avLst/>
              <a:gdLst/>
              <a:ahLst/>
              <a:cxnLst/>
              <a:rect l="0" t="0" r="0" b="0"/>
              <a:pathLst>
                <a:path w="128588" h="145733">
                  <a:moveTo>
                    <a:pt x="21430" y="0"/>
                  </a:moveTo>
                  <a:lnTo>
                    <a:pt x="17315" y="0"/>
                  </a:lnTo>
                  <a:lnTo>
                    <a:pt x="19072" y="0"/>
                  </a:lnTo>
                  <a:lnTo>
                    <a:pt x="16849" y="0"/>
                  </a:lnTo>
                  <a:lnTo>
                    <a:pt x="20671" y="0"/>
                  </a:lnTo>
                  <a:lnTo>
                    <a:pt x="20924" y="953"/>
                  </a:lnTo>
                  <a:lnTo>
                    <a:pt x="21205" y="4551"/>
                  </a:lnTo>
                  <a:lnTo>
                    <a:pt x="21281" y="6844"/>
                  </a:lnTo>
                  <a:lnTo>
                    <a:pt x="21364" y="11931"/>
                  </a:lnTo>
                  <a:lnTo>
                    <a:pt x="21430" y="67416"/>
                  </a:lnTo>
                  <a:lnTo>
                    <a:pt x="20637" y="71614"/>
                  </a:lnTo>
                  <a:lnTo>
                    <a:pt x="19314" y="75365"/>
                  </a:lnTo>
                  <a:lnTo>
                    <a:pt x="17638" y="78818"/>
                  </a:lnTo>
                  <a:lnTo>
                    <a:pt x="16521" y="82074"/>
                  </a:lnTo>
                  <a:lnTo>
                    <a:pt x="15776" y="85195"/>
                  </a:lnTo>
                  <a:lnTo>
                    <a:pt x="15280" y="88229"/>
                  </a:lnTo>
                  <a:lnTo>
                    <a:pt x="14949" y="91205"/>
                  </a:lnTo>
                  <a:lnTo>
                    <a:pt x="14728" y="94141"/>
                  </a:lnTo>
                  <a:lnTo>
                    <a:pt x="14582" y="97051"/>
                  </a:lnTo>
                  <a:lnTo>
                    <a:pt x="13690" y="99943"/>
                  </a:lnTo>
                  <a:lnTo>
                    <a:pt x="12301" y="102823"/>
                  </a:lnTo>
                  <a:lnTo>
                    <a:pt x="10581" y="105697"/>
                  </a:lnTo>
                  <a:lnTo>
                    <a:pt x="9436" y="108564"/>
                  </a:lnTo>
                  <a:lnTo>
                    <a:pt x="8671" y="111429"/>
                  </a:lnTo>
                  <a:lnTo>
                    <a:pt x="8162" y="114291"/>
                  </a:lnTo>
                  <a:lnTo>
                    <a:pt x="7823" y="117151"/>
                  </a:lnTo>
                  <a:lnTo>
                    <a:pt x="7596" y="120011"/>
                  </a:lnTo>
                  <a:lnTo>
                    <a:pt x="7445" y="122870"/>
                  </a:lnTo>
                  <a:lnTo>
                    <a:pt x="6551" y="124776"/>
                  </a:lnTo>
                  <a:lnTo>
                    <a:pt x="5161" y="126046"/>
                  </a:lnTo>
                  <a:lnTo>
                    <a:pt x="3440" y="126893"/>
                  </a:lnTo>
                  <a:lnTo>
                    <a:pt x="2293" y="128411"/>
                  </a:lnTo>
                  <a:lnTo>
                    <a:pt x="1528" y="130375"/>
                  </a:lnTo>
                  <a:lnTo>
                    <a:pt x="8" y="137126"/>
                  </a:lnTo>
                  <a:lnTo>
                    <a:pt x="0" y="145378"/>
                  </a:lnTo>
                  <a:lnTo>
                    <a:pt x="3792" y="145628"/>
                  </a:lnTo>
                  <a:lnTo>
                    <a:pt x="14222" y="145726"/>
                  </a:lnTo>
                  <a:lnTo>
                    <a:pt x="31046" y="145732"/>
                  </a:lnTo>
                  <a:lnTo>
                    <a:pt x="50575" y="143192"/>
                  </a:lnTo>
                  <a:lnTo>
                    <a:pt x="74865" y="139841"/>
                  </a:lnTo>
                  <a:lnTo>
                    <a:pt x="88306" y="138352"/>
                  </a:lnTo>
                  <a:lnTo>
                    <a:pt x="93002" y="137954"/>
                  </a:lnTo>
                  <a:lnTo>
                    <a:pt x="100336" y="137513"/>
                  </a:lnTo>
                  <a:lnTo>
                    <a:pt x="106241" y="137317"/>
                  </a:lnTo>
                  <a:lnTo>
                    <a:pt x="121363" y="137174"/>
                  </a:lnTo>
                  <a:lnTo>
                    <a:pt x="128587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3"/>
            <p:cNvSpPr/>
            <p:nvPr/>
          </p:nvSpPr>
          <p:spPr>
            <a:xfrm>
              <a:off x="7336659" y="4569142"/>
              <a:ext cx="128560" cy="51436"/>
            </a:xfrm>
            <a:custGeom>
              <a:avLst/>
              <a:gdLst/>
              <a:ahLst/>
              <a:cxnLst/>
              <a:rect l="0" t="0" r="0" b="0"/>
              <a:pathLst>
                <a:path w="128560" h="51436">
                  <a:moveTo>
                    <a:pt x="14259" y="42863"/>
                  </a:moveTo>
                  <a:lnTo>
                    <a:pt x="14259" y="47414"/>
                  </a:lnTo>
                  <a:lnTo>
                    <a:pt x="15053" y="48754"/>
                  </a:lnTo>
                  <a:lnTo>
                    <a:pt x="16375" y="49648"/>
                  </a:lnTo>
                  <a:lnTo>
                    <a:pt x="21391" y="51431"/>
                  </a:lnTo>
                  <a:lnTo>
                    <a:pt x="21399" y="51434"/>
                  </a:lnTo>
                  <a:lnTo>
                    <a:pt x="21402" y="51435"/>
                  </a:lnTo>
                  <a:lnTo>
                    <a:pt x="21403" y="51435"/>
                  </a:lnTo>
                  <a:lnTo>
                    <a:pt x="15252" y="44054"/>
                  </a:lnTo>
                  <a:lnTo>
                    <a:pt x="12584" y="43392"/>
                  </a:lnTo>
                  <a:lnTo>
                    <a:pt x="8196" y="42967"/>
                  </a:lnTo>
                  <a:lnTo>
                    <a:pt x="5478" y="42909"/>
                  </a:lnTo>
                  <a:lnTo>
                    <a:pt x="0" y="42863"/>
                  </a:lnTo>
                  <a:lnTo>
                    <a:pt x="10821" y="42863"/>
                  </a:lnTo>
                  <a:lnTo>
                    <a:pt x="12761" y="41910"/>
                  </a:lnTo>
                  <a:lnTo>
                    <a:pt x="14848" y="40323"/>
                  </a:lnTo>
                  <a:lnTo>
                    <a:pt x="17033" y="38312"/>
                  </a:lnTo>
                  <a:lnTo>
                    <a:pt x="19283" y="36971"/>
                  </a:lnTo>
                  <a:lnTo>
                    <a:pt x="21577" y="36078"/>
                  </a:lnTo>
                  <a:lnTo>
                    <a:pt x="23901" y="35481"/>
                  </a:lnTo>
                  <a:lnTo>
                    <a:pt x="26243" y="35084"/>
                  </a:lnTo>
                  <a:lnTo>
                    <a:pt x="28598" y="34820"/>
                  </a:lnTo>
                  <a:lnTo>
                    <a:pt x="30962" y="34643"/>
                  </a:lnTo>
                  <a:lnTo>
                    <a:pt x="35706" y="34447"/>
                  </a:lnTo>
                  <a:lnTo>
                    <a:pt x="38083" y="34395"/>
                  </a:lnTo>
                  <a:lnTo>
                    <a:pt x="40460" y="33408"/>
                  </a:lnTo>
                  <a:lnTo>
                    <a:pt x="42839" y="31797"/>
                  </a:lnTo>
                  <a:lnTo>
                    <a:pt x="45219" y="29771"/>
                  </a:lnTo>
                  <a:lnTo>
                    <a:pt x="48393" y="28420"/>
                  </a:lnTo>
                  <a:lnTo>
                    <a:pt x="52096" y="27519"/>
                  </a:lnTo>
                  <a:lnTo>
                    <a:pt x="56153" y="26918"/>
                  </a:lnTo>
                  <a:lnTo>
                    <a:pt x="60444" y="25566"/>
                  </a:lnTo>
                  <a:lnTo>
                    <a:pt x="64893" y="23712"/>
                  </a:lnTo>
                  <a:lnTo>
                    <a:pt x="69447" y="21522"/>
                  </a:lnTo>
                  <a:lnTo>
                    <a:pt x="73277" y="20063"/>
                  </a:lnTo>
                  <a:lnTo>
                    <a:pt x="76622" y="19090"/>
                  </a:lnTo>
                  <a:lnTo>
                    <a:pt x="79648" y="18442"/>
                  </a:lnTo>
                  <a:lnTo>
                    <a:pt x="83251" y="17057"/>
                  </a:lnTo>
                  <a:lnTo>
                    <a:pt x="87241" y="15181"/>
                  </a:lnTo>
                  <a:lnTo>
                    <a:pt x="91489" y="12979"/>
                  </a:lnTo>
                  <a:lnTo>
                    <a:pt x="95909" y="11510"/>
                  </a:lnTo>
                  <a:lnTo>
                    <a:pt x="100442" y="10531"/>
                  </a:lnTo>
                  <a:lnTo>
                    <a:pt x="105052" y="9878"/>
                  </a:lnTo>
                  <a:lnTo>
                    <a:pt x="108919" y="8490"/>
                  </a:lnTo>
                  <a:lnTo>
                    <a:pt x="112291" y="6612"/>
                  </a:lnTo>
                  <a:lnTo>
                    <a:pt x="115333" y="4409"/>
                  </a:lnTo>
                  <a:lnTo>
                    <a:pt x="118154" y="2939"/>
                  </a:lnTo>
                  <a:lnTo>
                    <a:pt x="120829" y="1959"/>
                  </a:lnTo>
                  <a:lnTo>
                    <a:pt x="12855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4"/>
            <p:cNvSpPr/>
            <p:nvPr/>
          </p:nvSpPr>
          <p:spPr>
            <a:xfrm>
              <a:off x="7322442" y="4817789"/>
              <a:ext cx="227385" cy="162329"/>
            </a:xfrm>
            <a:custGeom>
              <a:avLst/>
              <a:gdLst/>
              <a:ahLst/>
              <a:cxnLst/>
              <a:rect l="0" t="0" r="0" b="0"/>
              <a:pathLst>
                <a:path w="227385" h="162329">
                  <a:moveTo>
                    <a:pt x="64195" y="8528"/>
                  </a:moveTo>
                  <a:lnTo>
                    <a:pt x="58044" y="8528"/>
                  </a:lnTo>
                  <a:lnTo>
                    <a:pt x="57713" y="7576"/>
                  </a:lnTo>
                  <a:lnTo>
                    <a:pt x="57346" y="3978"/>
                  </a:lnTo>
                  <a:lnTo>
                    <a:pt x="56454" y="2637"/>
                  </a:lnTo>
                  <a:lnTo>
                    <a:pt x="55065" y="1743"/>
                  </a:lnTo>
                  <a:lnTo>
                    <a:pt x="51407" y="750"/>
                  </a:lnTo>
                  <a:lnTo>
                    <a:pt x="47134" y="309"/>
                  </a:lnTo>
                  <a:lnTo>
                    <a:pt x="45678" y="1143"/>
                  </a:lnTo>
                  <a:lnTo>
                    <a:pt x="44705" y="2653"/>
                  </a:lnTo>
                  <a:lnTo>
                    <a:pt x="44059" y="4611"/>
                  </a:lnTo>
                  <a:lnTo>
                    <a:pt x="42834" y="5917"/>
                  </a:lnTo>
                  <a:lnTo>
                    <a:pt x="41223" y="6787"/>
                  </a:lnTo>
                  <a:lnTo>
                    <a:pt x="39355" y="7368"/>
                  </a:lnTo>
                  <a:lnTo>
                    <a:pt x="35164" y="10553"/>
                  </a:lnTo>
                  <a:lnTo>
                    <a:pt x="30654" y="15143"/>
                  </a:lnTo>
                  <a:lnTo>
                    <a:pt x="28341" y="17700"/>
                  </a:lnTo>
                  <a:lnTo>
                    <a:pt x="23654" y="23082"/>
                  </a:lnTo>
                  <a:lnTo>
                    <a:pt x="11801" y="37138"/>
                  </a:lnTo>
                  <a:lnTo>
                    <a:pt x="10215" y="40937"/>
                  </a:lnTo>
                  <a:lnTo>
                    <a:pt x="9158" y="45374"/>
                  </a:lnTo>
                  <a:lnTo>
                    <a:pt x="8453" y="50237"/>
                  </a:lnTo>
                  <a:lnTo>
                    <a:pt x="7191" y="55384"/>
                  </a:lnTo>
                  <a:lnTo>
                    <a:pt x="5554" y="60720"/>
                  </a:lnTo>
                  <a:lnTo>
                    <a:pt x="3670" y="66183"/>
                  </a:lnTo>
                  <a:lnTo>
                    <a:pt x="2413" y="72682"/>
                  </a:lnTo>
                  <a:lnTo>
                    <a:pt x="1576" y="79872"/>
                  </a:lnTo>
                  <a:lnTo>
                    <a:pt x="646" y="93577"/>
                  </a:lnTo>
                  <a:lnTo>
                    <a:pt x="231" y="102843"/>
                  </a:lnTo>
                  <a:lnTo>
                    <a:pt x="49" y="112676"/>
                  </a:lnTo>
                  <a:lnTo>
                    <a:pt x="0" y="117965"/>
                  </a:lnTo>
                  <a:lnTo>
                    <a:pt x="760" y="122443"/>
                  </a:lnTo>
                  <a:lnTo>
                    <a:pt x="2062" y="126382"/>
                  </a:lnTo>
                  <a:lnTo>
                    <a:pt x="3723" y="129960"/>
                  </a:lnTo>
                  <a:lnTo>
                    <a:pt x="4830" y="133298"/>
                  </a:lnTo>
                  <a:lnTo>
                    <a:pt x="5568" y="136475"/>
                  </a:lnTo>
                  <a:lnTo>
                    <a:pt x="6061" y="139546"/>
                  </a:lnTo>
                  <a:lnTo>
                    <a:pt x="7183" y="142546"/>
                  </a:lnTo>
                  <a:lnTo>
                    <a:pt x="8725" y="145498"/>
                  </a:lnTo>
                  <a:lnTo>
                    <a:pt x="10546" y="148419"/>
                  </a:lnTo>
                  <a:lnTo>
                    <a:pt x="12554" y="151319"/>
                  </a:lnTo>
                  <a:lnTo>
                    <a:pt x="14686" y="154205"/>
                  </a:lnTo>
                  <a:lnTo>
                    <a:pt x="16902" y="157081"/>
                  </a:lnTo>
                  <a:lnTo>
                    <a:pt x="19172" y="158998"/>
                  </a:lnTo>
                  <a:lnTo>
                    <a:pt x="23811" y="161129"/>
                  </a:lnTo>
                  <a:lnTo>
                    <a:pt x="30886" y="162328"/>
                  </a:lnTo>
                  <a:lnTo>
                    <a:pt x="37749" y="160069"/>
                  </a:lnTo>
                  <a:lnTo>
                    <a:pt x="41802" y="158132"/>
                  </a:lnTo>
                  <a:lnTo>
                    <a:pt x="46091" y="155889"/>
                  </a:lnTo>
                  <a:lnTo>
                    <a:pt x="55091" y="150857"/>
                  </a:lnTo>
                  <a:lnTo>
                    <a:pt x="58919" y="148182"/>
                  </a:lnTo>
                  <a:lnTo>
                    <a:pt x="62265" y="145446"/>
                  </a:lnTo>
                  <a:lnTo>
                    <a:pt x="65290" y="142669"/>
                  </a:lnTo>
                  <a:lnTo>
                    <a:pt x="68893" y="138913"/>
                  </a:lnTo>
                  <a:lnTo>
                    <a:pt x="72884" y="134504"/>
                  </a:lnTo>
                  <a:lnTo>
                    <a:pt x="83967" y="121737"/>
                  </a:lnTo>
                  <a:lnTo>
                    <a:pt x="86902" y="118291"/>
                  </a:lnTo>
                  <a:lnTo>
                    <a:pt x="89652" y="114088"/>
                  </a:lnTo>
                  <a:lnTo>
                    <a:pt x="92279" y="109381"/>
                  </a:lnTo>
                  <a:lnTo>
                    <a:pt x="94823" y="104339"/>
                  </a:lnTo>
                  <a:lnTo>
                    <a:pt x="98108" y="99072"/>
                  </a:lnTo>
                  <a:lnTo>
                    <a:pt x="101884" y="93656"/>
                  </a:lnTo>
                  <a:lnTo>
                    <a:pt x="109521" y="83510"/>
                  </a:lnTo>
                  <a:lnTo>
                    <a:pt x="115561" y="75826"/>
                  </a:lnTo>
                  <a:lnTo>
                    <a:pt x="118282" y="71491"/>
                  </a:lnTo>
                  <a:lnTo>
                    <a:pt x="120891" y="66696"/>
                  </a:lnTo>
                  <a:lnTo>
                    <a:pt x="126988" y="54414"/>
                  </a:lnTo>
                  <a:lnTo>
                    <a:pt x="129939" y="50195"/>
                  </a:lnTo>
                  <a:lnTo>
                    <a:pt x="133895" y="45144"/>
                  </a:lnTo>
                  <a:lnTo>
                    <a:pt x="142384" y="34726"/>
                  </a:lnTo>
                  <a:lnTo>
                    <a:pt x="140486" y="34460"/>
                  </a:lnTo>
                  <a:lnTo>
                    <a:pt x="136591" y="34288"/>
                  </a:lnTo>
                  <a:lnTo>
                    <a:pt x="136272" y="35226"/>
                  </a:lnTo>
                  <a:lnTo>
                    <a:pt x="135917" y="38809"/>
                  </a:lnTo>
                  <a:lnTo>
                    <a:pt x="135822" y="42051"/>
                  </a:lnTo>
                  <a:lnTo>
                    <a:pt x="135717" y="50732"/>
                  </a:lnTo>
                  <a:lnTo>
                    <a:pt x="137277" y="61429"/>
                  </a:lnTo>
                  <a:lnTo>
                    <a:pt x="139904" y="76180"/>
                  </a:lnTo>
                  <a:lnTo>
                    <a:pt x="143243" y="93635"/>
                  </a:lnTo>
                  <a:lnTo>
                    <a:pt x="146262" y="105271"/>
                  </a:lnTo>
                  <a:lnTo>
                    <a:pt x="149069" y="113029"/>
                  </a:lnTo>
                  <a:lnTo>
                    <a:pt x="151734" y="118200"/>
                  </a:lnTo>
                  <a:lnTo>
                    <a:pt x="155098" y="121648"/>
                  </a:lnTo>
                  <a:lnTo>
                    <a:pt x="158928" y="123946"/>
                  </a:lnTo>
                  <a:lnTo>
                    <a:pt x="163070" y="125479"/>
                  </a:lnTo>
                  <a:lnTo>
                    <a:pt x="169787" y="127181"/>
                  </a:lnTo>
                  <a:lnTo>
                    <a:pt x="176774" y="128274"/>
                  </a:lnTo>
                  <a:lnTo>
                    <a:pt x="181964" y="125884"/>
                  </a:lnTo>
                  <a:lnTo>
                    <a:pt x="188768" y="121646"/>
                  </a:lnTo>
                  <a:lnTo>
                    <a:pt x="194437" y="116588"/>
                  </a:lnTo>
                  <a:lnTo>
                    <a:pt x="197061" y="113906"/>
                  </a:lnTo>
                  <a:lnTo>
                    <a:pt x="199604" y="111165"/>
                  </a:lnTo>
                  <a:lnTo>
                    <a:pt x="204545" y="105579"/>
                  </a:lnTo>
                  <a:lnTo>
                    <a:pt x="209388" y="99922"/>
                  </a:lnTo>
                  <a:lnTo>
                    <a:pt x="211791" y="96127"/>
                  </a:lnTo>
                  <a:lnTo>
                    <a:pt x="214186" y="91693"/>
                  </a:lnTo>
                  <a:lnTo>
                    <a:pt x="216576" y="86831"/>
                  </a:lnTo>
                  <a:lnTo>
                    <a:pt x="218170" y="81685"/>
                  </a:lnTo>
                  <a:lnTo>
                    <a:pt x="219232" y="76349"/>
                  </a:lnTo>
                  <a:lnTo>
                    <a:pt x="219941" y="70888"/>
                  </a:lnTo>
                  <a:lnTo>
                    <a:pt x="221206" y="66294"/>
                  </a:lnTo>
                  <a:lnTo>
                    <a:pt x="222844" y="62279"/>
                  </a:lnTo>
                  <a:lnTo>
                    <a:pt x="224731" y="58649"/>
                  </a:lnTo>
                  <a:lnTo>
                    <a:pt x="225987" y="54325"/>
                  </a:lnTo>
                  <a:lnTo>
                    <a:pt x="226825" y="49537"/>
                  </a:lnTo>
                  <a:lnTo>
                    <a:pt x="227384" y="44440"/>
                  </a:lnTo>
                  <a:lnTo>
                    <a:pt x="226963" y="40089"/>
                  </a:lnTo>
                  <a:lnTo>
                    <a:pt x="225887" y="36237"/>
                  </a:lnTo>
                  <a:lnTo>
                    <a:pt x="224378" y="32715"/>
                  </a:lnTo>
                  <a:lnTo>
                    <a:pt x="222578" y="29415"/>
                  </a:lnTo>
                  <a:lnTo>
                    <a:pt x="220583" y="26263"/>
                  </a:lnTo>
                  <a:lnTo>
                    <a:pt x="218460" y="23209"/>
                  </a:lnTo>
                  <a:lnTo>
                    <a:pt x="217045" y="20220"/>
                  </a:lnTo>
                  <a:lnTo>
                    <a:pt x="216101" y="17275"/>
                  </a:lnTo>
                  <a:lnTo>
                    <a:pt x="215472" y="14360"/>
                  </a:lnTo>
                  <a:lnTo>
                    <a:pt x="214259" y="11463"/>
                  </a:lnTo>
                  <a:lnTo>
                    <a:pt x="212656" y="8580"/>
                  </a:lnTo>
                  <a:lnTo>
                    <a:pt x="210795" y="5705"/>
                  </a:lnTo>
                  <a:lnTo>
                    <a:pt x="207965" y="3789"/>
                  </a:lnTo>
                  <a:lnTo>
                    <a:pt x="204493" y="2511"/>
                  </a:lnTo>
                  <a:lnTo>
                    <a:pt x="200589" y="1659"/>
                  </a:lnTo>
                  <a:lnTo>
                    <a:pt x="194135" y="713"/>
                  </a:lnTo>
                  <a:lnTo>
                    <a:pt x="187828" y="292"/>
                  </a:lnTo>
                  <a:lnTo>
                    <a:pt x="179732" y="105"/>
                  </a:lnTo>
                  <a:lnTo>
                    <a:pt x="166250" y="0"/>
                  </a:lnTo>
                  <a:lnTo>
                    <a:pt x="162394" y="938"/>
                  </a:lnTo>
                  <a:lnTo>
                    <a:pt x="155993" y="4520"/>
                  </a:lnTo>
                  <a:lnTo>
                    <a:pt x="150503" y="9287"/>
                  </a:lnTo>
                  <a:lnTo>
                    <a:pt x="144303" y="15557"/>
                  </a:lnTo>
                  <a:lnTo>
                    <a:pt x="141338" y="18955"/>
                  </a:lnTo>
                  <a:lnTo>
                    <a:pt x="128489" y="342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5"/>
            <p:cNvSpPr/>
            <p:nvPr/>
          </p:nvSpPr>
          <p:spPr>
            <a:xfrm>
              <a:off x="7579518" y="4817745"/>
              <a:ext cx="75538" cy="291466"/>
            </a:xfrm>
            <a:custGeom>
              <a:avLst/>
              <a:gdLst/>
              <a:ahLst/>
              <a:cxnLst/>
              <a:rect l="0" t="0" r="0" b="0"/>
              <a:pathLst>
                <a:path w="75538" h="291466">
                  <a:moveTo>
                    <a:pt x="0" y="0"/>
                  </a:moveTo>
                  <a:lnTo>
                    <a:pt x="10643" y="12770"/>
                  </a:lnTo>
                  <a:lnTo>
                    <a:pt x="11858" y="15181"/>
                  </a:lnTo>
                  <a:lnTo>
                    <a:pt x="13208" y="20399"/>
                  </a:lnTo>
                  <a:lnTo>
                    <a:pt x="14362" y="23125"/>
                  </a:lnTo>
                  <a:lnTo>
                    <a:pt x="15925" y="25894"/>
                  </a:lnTo>
                  <a:lnTo>
                    <a:pt x="17760" y="28693"/>
                  </a:lnTo>
                  <a:lnTo>
                    <a:pt x="19777" y="32463"/>
                  </a:lnTo>
                  <a:lnTo>
                    <a:pt x="21917" y="36882"/>
                  </a:lnTo>
                  <a:lnTo>
                    <a:pt x="24137" y="41733"/>
                  </a:lnTo>
                  <a:lnTo>
                    <a:pt x="31053" y="57662"/>
                  </a:lnTo>
                  <a:lnTo>
                    <a:pt x="45253" y="91485"/>
                  </a:lnTo>
                  <a:lnTo>
                    <a:pt x="49218" y="109567"/>
                  </a:lnTo>
                  <a:lnTo>
                    <a:pt x="59975" y="167759"/>
                  </a:lnTo>
                  <a:lnTo>
                    <a:pt x="63796" y="190896"/>
                  </a:lnTo>
                  <a:lnTo>
                    <a:pt x="66343" y="208227"/>
                  </a:lnTo>
                  <a:lnTo>
                    <a:pt x="68043" y="221686"/>
                  </a:lnTo>
                  <a:lnTo>
                    <a:pt x="69174" y="232563"/>
                  </a:lnTo>
                  <a:lnTo>
                    <a:pt x="69929" y="241719"/>
                  </a:lnTo>
                  <a:lnTo>
                    <a:pt x="70767" y="256020"/>
                  </a:lnTo>
                  <a:lnTo>
                    <a:pt x="71140" y="265552"/>
                  </a:lnTo>
                  <a:lnTo>
                    <a:pt x="71305" y="272963"/>
                  </a:lnTo>
                  <a:lnTo>
                    <a:pt x="71350" y="276273"/>
                  </a:lnTo>
                  <a:lnTo>
                    <a:pt x="72173" y="279432"/>
                  </a:lnTo>
                  <a:lnTo>
                    <a:pt x="73515" y="282490"/>
                  </a:lnTo>
                  <a:lnTo>
                    <a:pt x="75204" y="285482"/>
                  </a:lnTo>
                  <a:lnTo>
                    <a:pt x="75537" y="287476"/>
                  </a:lnTo>
                  <a:lnTo>
                    <a:pt x="74964" y="288806"/>
                  </a:lnTo>
                  <a:lnTo>
                    <a:pt x="71438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6"/>
            <p:cNvSpPr/>
            <p:nvPr/>
          </p:nvSpPr>
          <p:spPr>
            <a:xfrm>
              <a:off x="7608093" y="4766310"/>
              <a:ext cx="121111" cy="145733"/>
            </a:xfrm>
            <a:custGeom>
              <a:avLst/>
              <a:gdLst/>
              <a:ahLst/>
              <a:cxnLst/>
              <a:rect l="0" t="0" r="0" b="0"/>
              <a:pathLst>
                <a:path w="121111" h="145733">
                  <a:moveTo>
                    <a:pt x="0" y="0"/>
                  </a:moveTo>
                  <a:lnTo>
                    <a:pt x="62221" y="0"/>
                  </a:lnTo>
                  <a:lnTo>
                    <a:pt x="66881" y="952"/>
                  </a:lnTo>
                  <a:lnTo>
                    <a:pt x="71575" y="2540"/>
                  </a:lnTo>
                  <a:lnTo>
                    <a:pt x="76292" y="4551"/>
                  </a:lnTo>
                  <a:lnTo>
                    <a:pt x="81024" y="5891"/>
                  </a:lnTo>
                  <a:lnTo>
                    <a:pt x="85766" y="6785"/>
                  </a:lnTo>
                  <a:lnTo>
                    <a:pt x="90516" y="7381"/>
                  </a:lnTo>
                  <a:lnTo>
                    <a:pt x="94474" y="8730"/>
                  </a:lnTo>
                  <a:lnTo>
                    <a:pt x="97908" y="10583"/>
                  </a:lnTo>
                  <a:lnTo>
                    <a:pt x="100991" y="12770"/>
                  </a:lnTo>
                  <a:lnTo>
                    <a:pt x="103840" y="15181"/>
                  </a:lnTo>
                  <a:lnTo>
                    <a:pt x="106533" y="17741"/>
                  </a:lnTo>
                  <a:lnTo>
                    <a:pt x="109122" y="20400"/>
                  </a:lnTo>
                  <a:lnTo>
                    <a:pt x="110849" y="23125"/>
                  </a:lnTo>
                  <a:lnTo>
                    <a:pt x="111999" y="25894"/>
                  </a:lnTo>
                  <a:lnTo>
                    <a:pt x="112766" y="28693"/>
                  </a:lnTo>
                  <a:lnTo>
                    <a:pt x="114071" y="31511"/>
                  </a:lnTo>
                  <a:lnTo>
                    <a:pt x="115735" y="34342"/>
                  </a:lnTo>
                  <a:lnTo>
                    <a:pt x="117638" y="37182"/>
                  </a:lnTo>
                  <a:lnTo>
                    <a:pt x="118906" y="40981"/>
                  </a:lnTo>
                  <a:lnTo>
                    <a:pt x="119752" y="45418"/>
                  </a:lnTo>
                  <a:lnTo>
                    <a:pt x="120316" y="50281"/>
                  </a:lnTo>
                  <a:lnTo>
                    <a:pt x="120692" y="54475"/>
                  </a:lnTo>
                  <a:lnTo>
                    <a:pt x="120942" y="58224"/>
                  </a:lnTo>
                  <a:lnTo>
                    <a:pt x="121110" y="61676"/>
                  </a:lnTo>
                  <a:lnTo>
                    <a:pt x="120428" y="65883"/>
                  </a:lnTo>
                  <a:lnTo>
                    <a:pt x="119179" y="70592"/>
                  </a:lnTo>
                  <a:lnTo>
                    <a:pt x="117553" y="75636"/>
                  </a:lnTo>
                  <a:lnTo>
                    <a:pt x="116469" y="79951"/>
                  </a:lnTo>
                  <a:lnTo>
                    <a:pt x="115746" y="83781"/>
                  </a:lnTo>
                  <a:lnTo>
                    <a:pt x="115264" y="87286"/>
                  </a:lnTo>
                  <a:lnTo>
                    <a:pt x="114149" y="91528"/>
                  </a:lnTo>
                  <a:lnTo>
                    <a:pt x="112612" y="96261"/>
                  </a:lnTo>
                  <a:lnTo>
                    <a:pt x="110793" y="101321"/>
                  </a:lnTo>
                  <a:lnTo>
                    <a:pt x="107994" y="105647"/>
                  </a:lnTo>
                  <a:lnTo>
                    <a:pt x="104540" y="109484"/>
                  </a:lnTo>
                  <a:lnTo>
                    <a:pt x="100649" y="112994"/>
                  </a:lnTo>
                  <a:lnTo>
                    <a:pt x="97263" y="116287"/>
                  </a:lnTo>
                  <a:lnTo>
                    <a:pt x="94210" y="119434"/>
                  </a:lnTo>
                  <a:lnTo>
                    <a:pt x="91382" y="122485"/>
                  </a:lnTo>
                  <a:lnTo>
                    <a:pt x="86123" y="128415"/>
                  </a:lnTo>
                  <a:lnTo>
                    <a:pt x="83609" y="131330"/>
                  </a:lnTo>
                  <a:lnTo>
                    <a:pt x="77171" y="134226"/>
                  </a:lnTo>
                  <a:lnTo>
                    <a:pt x="68116" y="137109"/>
                  </a:lnTo>
                  <a:lnTo>
                    <a:pt x="57317" y="139983"/>
                  </a:lnTo>
                  <a:lnTo>
                    <a:pt x="49324" y="141899"/>
                  </a:lnTo>
                  <a:lnTo>
                    <a:pt x="43202" y="143177"/>
                  </a:lnTo>
                  <a:lnTo>
                    <a:pt x="31464" y="145227"/>
                  </a:lnTo>
                  <a:lnTo>
                    <a:pt x="27743" y="145508"/>
                  </a:lnTo>
                  <a:lnTo>
                    <a:pt x="21432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77"/>
            <p:cNvSpPr/>
            <p:nvPr/>
          </p:nvSpPr>
          <p:spPr>
            <a:xfrm>
              <a:off x="7758112" y="4646295"/>
              <a:ext cx="50007" cy="257176"/>
            </a:xfrm>
            <a:custGeom>
              <a:avLst/>
              <a:gdLst/>
              <a:ahLst/>
              <a:cxnLst/>
              <a:rect l="0" t="0" r="0" b="0"/>
              <a:pathLst>
                <a:path w="50007" h="257176">
                  <a:moveTo>
                    <a:pt x="0" y="0"/>
                  </a:moveTo>
                  <a:lnTo>
                    <a:pt x="6152" y="0"/>
                  </a:lnTo>
                  <a:lnTo>
                    <a:pt x="7276" y="952"/>
                  </a:lnTo>
                  <a:lnTo>
                    <a:pt x="8819" y="2540"/>
                  </a:lnTo>
                  <a:lnTo>
                    <a:pt x="10643" y="4550"/>
                  </a:lnTo>
                  <a:lnTo>
                    <a:pt x="11857" y="6843"/>
                  </a:lnTo>
                  <a:lnTo>
                    <a:pt x="13208" y="11931"/>
                  </a:lnTo>
                  <a:lnTo>
                    <a:pt x="13808" y="17368"/>
                  </a:lnTo>
                  <a:lnTo>
                    <a:pt x="13967" y="20151"/>
                  </a:lnTo>
                  <a:lnTo>
                    <a:pt x="14868" y="23911"/>
                  </a:lnTo>
                  <a:lnTo>
                    <a:pt x="16262" y="28323"/>
                  </a:lnTo>
                  <a:lnTo>
                    <a:pt x="17985" y="33169"/>
                  </a:lnTo>
                  <a:lnTo>
                    <a:pt x="19134" y="37353"/>
                  </a:lnTo>
                  <a:lnTo>
                    <a:pt x="20410" y="44541"/>
                  </a:lnTo>
                  <a:lnTo>
                    <a:pt x="20750" y="48744"/>
                  </a:lnTo>
                  <a:lnTo>
                    <a:pt x="20978" y="53451"/>
                  </a:lnTo>
                  <a:lnTo>
                    <a:pt x="21129" y="58494"/>
                  </a:lnTo>
                  <a:lnTo>
                    <a:pt x="22023" y="63761"/>
                  </a:lnTo>
                  <a:lnTo>
                    <a:pt x="23413" y="69177"/>
                  </a:lnTo>
                  <a:lnTo>
                    <a:pt x="25134" y="74693"/>
                  </a:lnTo>
                  <a:lnTo>
                    <a:pt x="26281" y="81228"/>
                  </a:lnTo>
                  <a:lnTo>
                    <a:pt x="27046" y="88442"/>
                  </a:lnTo>
                  <a:lnTo>
                    <a:pt x="27556" y="96108"/>
                  </a:lnTo>
                  <a:lnTo>
                    <a:pt x="27896" y="103125"/>
                  </a:lnTo>
                  <a:lnTo>
                    <a:pt x="28273" y="116000"/>
                  </a:lnTo>
                  <a:lnTo>
                    <a:pt x="28486" y="133960"/>
                  </a:lnTo>
                  <a:lnTo>
                    <a:pt x="28549" y="155896"/>
                  </a:lnTo>
                  <a:lnTo>
                    <a:pt x="29351" y="162986"/>
                  </a:lnTo>
                  <a:lnTo>
                    <a:pt x="30680" y="169617"/>
                  </a:lnTo>
                  <a:lnTo>
                    <a:pt x="32359" y="175943"/>
                  </a:lnTo>
                  <a:lnTo>
                    <a:pt x="33479" y="182065"/>
                  </a:lnTo>
                  <a:lnTo>
                    <a:pt x="34226" y="188051"/>
                  </a:lnTo>
                  <a:lnTo>
                    <a:pt x="34723" y="193948"/>
                  </a:lnTo>
                  <a:lnTo>
                    <a:pt x="35055" y="199783"/>
                  </a:lnTo>
                  <a:lnTo>
                    <a:pt x="35277" y="205579"/>
                  </a:lnTo>
                  <a:lnTo>
                    <a:pt x="35424" y="211348"/>
                  </a:lnTo>
                  <a:lnTo>
                    <a:pt x="36316" y="216145"/>
                  </a:lnTo>
                  <a:lnTo>
                    <a:pt x="37705" y="220297"/>
                  </a:lnTo>
                  <a:lnTo>
                    <a:pt x="39424" y="224017"/>
                  </a:lnTo>
                  <a:lnTo>
                    <a:pt x="40570" y="228402"/>
                  </a:lnTo>
                  <a:lnTo>
                    <a:pt x="41335" y="233230"/>
                  </a:lnTo>
                  <a:lnTo>
                    <a:pt x="41844" y="238354"/>
                  </a:lnTo>
                  <a:lnTo>
                    <a:pt x="42183" y="242723"/>
                  </a:lnTo>
                  <a:lnTo>
                    <a:pt x="42561" y="250117"/>
                  </a:lnTo>
                  <a:lnTo>
                    <a:pt x="43455" y="252469"/>
                  </a:lnTo>
                  <a:lnTo>
                    <a:pt x="44845" y="254038"/>
                  </a:lnTo>
                  <a:lnTo>
                    <a:pt x="50006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78"/>
            <p:cNvSpPr/>
            <p:nvPr/>
          </p:nvSpPr>
          <p:spPr>
            <a:xfrm>
              <a:off x="7858136" y="4727081"/>
              <a:ext cx="114290" cy="176390"/>
            </a:xfrm>
            <a:custGeom>
              <a:avLst/>
              <a:gdLst/>
              <a:ahLst/>
              <a:cxnLst/>
              <a:rect l="0" t="0" r="0" b="0"/>
              <a:pathLst>
                <a:path w="114290" h="176390">
                  <a:moveTo>
                    <a:pt x="64282" y="4939"/>
                  </a:moveTo>
                  <a:lnTo>
                    <a:pt x="50584" y="4939"/>
                  </a:lnTo>
                  <a:lnTo>
                    <a:pt x="48140" y="2399"/>
                  </a:lnTo>
                  <a:lnTo>
                    <a:pt x="46377" y="388"/>
                  </a:lnTo>
                  <a:lnTo>
                    <a:pt x="44407" y="0"/>
                  </a:lnTo>
                  <a:lnTo>
                    <a:pt x="42301" y="693"/>
                  </a:lnTo>
                  <a:lnTo>
                    <a:pt x="37010" y="4100"/>
                  </a:lnTo>
                  <a:lnTo>
                    <a:pt x="34170" y="7105"/>
                  </a:lnTo>
                  <a:lnTo>
                    <a:pt x="32301" y="9241"/>
                  </a:lnTo>
                  <a:lnTo>
                    <a:pt x="30262" y="12569"/>
                  </a:lnTo>
                  <a:lnTo>
                    <a:pt x="28108" y="16693"/>
                  </a:lnTo>
                  <a:lnTo>
                    <a:pt x="25878" y="21347"/>
                  </a:lnTo>
                  <a:lnTo>
                    <a:pt x="23599" y="25403"/>
                  </a:lnTo>
                  <a:lnTo>
                    <a:pt x="21285" y="29059"/>
                  </a:lnTo>
                  <a:lnTo>
                    <a:pt x="18949" y="32449"/>
                  </a:lnTo>
                  <a:lnTo>
                    <a:pt x="16598" y="36614"/>
                  </a:lnTo>
                  <a:lnTo>
                    <a:pt x="14236" y="41295"/>
                  </a:lnTo>
                  <a:lnTo>
                    <a:pt x="11868" y="46321"/>
                  </a:lnTo>
                  <a:lnTo>
                    <a:pt x="7121" y="56986"/>
                  </a:lnTo>
                  <a:lnTo>
                    <a:pt x="4744" y="62497"/>
                  </a:lnTo>
                  <a:lnTo>
                    <a:pt x="3159" y="68076"/>
                  </a:lnTo>
                  <a:lnTo>
                    <a:pt x="2102" y="73700"/>
                  </a:lnTo>
                  <a:lnTo>
                    <a:pt x="1397" y="79355"/>
                  </a:lnTo>
                  <a:lnTo>
                    <a:pt x="928" y="85029"/>
                  </a:lnTo>
                  <a:lnTo>
                    <a:pt x="615" y="90717"/>
                  </a:lnTo>
                  <a:lnTo>
                    <a:pt x="267" y="101165"/>
                  </a:lnTo>
                  <a:lnTo>
                    <a:pt x="113" y="108983"/>
                  </a:lnTo>
                  <a:lnTo>
                    <a:pt x="0" y="135044"/>
                  </a:lnTo>
                  <a:lnTo>
                    <a:pt x="790" y="138348"/>
                  </a:lnTo>
                  <a:lnTo>
                    <a:pt x="2110" y="141503"/>
                  </a:lnTo>
                  <a:lnTo>
                    <a:pt x="3784" y="144559"/>
                  </a:lnTo>
                  <a:lnTo>
                    <a:pt x="5694" y="146597"/>
                  </a:lnTo>
                  <a:lnTo>
                    <a:pt x="7761" y="147955"/>
                  </a:lnTo>
                  <a:lnTo>
                    <a:pt x="9933" y="148860"/>
                  </a:lnTo>
                  <a:lnTo>
                    <a:pt x="11381" y="150416"/>
                  </a:lnTo>
                  <a:lnTo>
                    <a:pt x="12346" y="152406"/>
                  </a:lnTo>
                  <a:lnTo>
                    <a:pt x="12990" y="154685"/>
                  </a:lnTo>
                  <a:lnTo>
                    <a:pt x="14212" y="156205"/>
                  </a:lnTo>
                  <a:lnTo>
                    <a:pt x="15822" y="157218"/>
                  </a:lnTo>
                  <a:lnTo>
                    <a:pt x="17687" y="157893"/>
                  </a:lnTo>
                  <a:lnTo>
                    <a:pt x="19725" y="157391"/>
                  </a:lnTo>
                  <a:lnTo>
                    <a:pt x="21878" y="156103"/>
                  </a:lnTo>
                  <a:lnTo>
                    <a:pt x="24106" y="154293"/>
                  </a:lnTo>
                  <a:lnTo>
                    <a:pt x="26386" y="153085"/>
                  </a:lnTo>
                  <a:lnTo>
                    <a:pt x="28700" y="152280"/>
                  </a:lnTo>
                  <a:lnTo>
                    <a:pt x="31035" y="151744"/>
                  </a:lnTo>
                  <a:lnTo>
                    <a:pt x="33387" y="149481"/>
                  </a:lnTo>
                  <a:lnTo>
                    <a:pt x="35748" y="146068"/>
                  </a:lnTo>
                  <a:lnTo>
                    <a:pt x="38116" y="141888"/>
                  </a:lnTo>
                  <a:lnTo>
                    <a:pt x="40488" y="138148"/>
                  </a:lnTo>
                  <a:lnTo>
                    <a:pt x="42863" y="134702"/>
                  </a:lnTo>
                  <a:lnTo>
                    <a:pt x="45241" y="131453"/>
                  </a:lnTo>
                  <a:lnTo>
                    <a:pt x="47619" y="128334"/>
                  </a:lnTo>
                  <a:lnTo>
                    <a:pt x="52379" y="122329"/>
                  </a:lnTo>
                  <a:lnTo>
                    <a:pt x="53965" y="119393"/>
                  </a:lnTo>
                  <a:lnTo>
                    <a:pt x="55023" y="116484"/>
                  </a:lnTo>
                  <a:lnTo>
                    <a:pt x="55729" y="113592"/>
                  </a:lnTo>
                  <a:lnTo>
                    <a:pt x="56992" y="109760"/>
                  </a:lnTo>
                  <a:lnTo>
                    <a:pt x="58629" y="105299"/>
                  </a:lnTo>
                  <a:lnTo>
                    <a:pt x="60513" y="100421"/>
                  </a:lnTo>
                  <a:lnTo>
                    <a:pt x="61769" y="95263"/>
                  </a:lnTo>
                  <a:lnTo>
                    <a:pt x="62607" y="89920"/>
                  </a:lnTo>
                  <a:lnTo>
                    <a:pt x="63165" y="84453"/>
                  </a:lnTo>
                  <a:lnTo>
                    <a:pt x="63537" y="79856"/>
                  </a:lnTo>
                  <a:lnTo>
                    <a:pt x="63786" y="75839"/>
                  </a:lnTo>
                  <a:lnTo>
                    <a:pt x="63952" y="72208"/>
                  </a:lnTo>
                  <a:lnTo>
                    <a:pt x="64136" y="63093"/>
                  </a:lnTo>
                  <a:lnTo>
                    <a:pt x="64254" y="46271"/>
                  </a:lnTo>
                  <a:lnTo>
                    <a:pt x="65057" y="42971"/>
                  </a:lnTo>
                  <a:lnTo>
                    <a:pt x="66387" y="39819"/>
                  </a:lnTo>
                  <a:lnTo>
                    <a:pt x="68067" y="36765"/>
                  </a:lnTo>
                  <a:lnTo>
                    <a:pt x="69186" y="33776"/>
                  </a:lnTo>
                  <a:lnTo>
                    <a:pt x="69933" y="30831"/>
                  </a:lnTo>
                  <a:lnTo>
                    <a:pt x="71339" y="22595"/>
                  </a:lnTo>
                  <a:lnTo>
                    <a:pt x="69270" y="22311"/>
                  </a:lnTo>
                  <a:lnTo>
                    <a:pt x="65267" y="22129"/>
                  </a:lnTo>
                  <a:lnTo>
                    <a:pt x="64939" y="23066"/>
                  </a:lnTo>
                  <a:lnTo>
                    <a:pt x="64477" y="27984"/>
                  </a:lnTo>
                  <a:lnTo>
                    <a:pt x="64412" y="28874"/>
                  </a:lnTo>
                  <a:lnTo>
                    <a:pt x="114289" y="1763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79"/>
            <p:cNvSpPr/>
            <p:nvPr/>
          </p:nvSpPr>
          <p:spPr>
            <a:xfrm>
              <a:off x="7994150" y="4714875"/>
              <a:ext cx="85342" cy="197168"/>
            </a:xfrm>
            <a:custGeom>
              <a:avLst/>
              <a:gdLst/>
              <a:ahLst/>
              <a:cxnLst/>
              <a:rect l="0" t="0" r="0" b="0"/>
              <a:pathLst>
                <a:path w="85342" h="197168">
                  <a:moveTo>
                    <a:pt x="6850" y="0"/>
                  </a:moveTo>
                  <a:lnTo>
                    <a:pt x="0" y="0"/>
                  </a:lnTo>
                  <a:lnTo>
                    <a:pt x="1954" y="2540"/>
                  </a:lnTo>
                  <a:lnTo>
                    <a:pt x="3585" y="4550"/>
                  </a:lnTo>
                  <a:lnTo>
                    <a:pt x="4674" y="6843"/>
                  </a:lnTo>
                  <a:lnTo>
                    <a:pt x="5882" y="11931"/>
                  </a:lnTo>
                  <a:lnTo>
                    <a:pt x="6205" y="15574"/>
                  </a:lnTo>
                  <a:lnTo>
                    <a:pt x="6419" y="19908"/>
                  </a:lnTo>
                  <a:lnTo>
                    <a:pt x="6658" y="29802"/>
                  </a:lnTo>
                  <a:lnTo>
                    <a:pt x="6843" y="74343"/>
                  </a:lnTo>
                  <a:lnTo>
                    <a:pt x="7639" y="80994"/>
                  </a:lnTo>
                  <a:lnTo>
                    <a:pt x="8963" y="88286"/>
                  </a:lnTo>
                  <a:lnTo>
                    <a:pt x="10640" y="96004"/>
                  </a:lnTo>
                  <a:lnTo>
                    <a:pt x="11758" y="103055"/>
                  </a:lnTo>
                  <a:lnTo>
                    <a:pt x="12503" y="109661"/>
                  </a:lnTo>
                  <a:lnTo>
                    <a:pt x="13000" y="115970"/>
                  </a:lnTo>
                  <a:lnTo>
                    <a:pt x="13330" y="122080"/>
                  </a:lnTo>
                  <a:lnTo>
                    <a:pt x="13552" y="128059"/>
                  </a:lnTo>
                  <a:lnTo>
                    <a:pt x="13797" y="139782"/>
                  </a:lnTo>
                  <a:lnTo>
                    <a:pt x="13993" y="197039"/>
                  </a:lnTo>
                  <a:lnTo>
                    <a:pt x="13993" y="192578"/>
                  </a:lnTo>
                  <a:lnTo>
                    <a:pt x="13200" y="190298"/>
                  </a:lnTo>
                  <a:lnTo>
                    <a:pt x="11876" y="187825"/>
                  </a:lnTo>
                  <a:lnTo>
                    <a:pt x="10200" y="185224"/>
                  </a:lnTo>
                  <a:lnTo>
                    <a:pt x="9083" y="182538"/>
                  </a:lnTo>
                  <a:lnTo>
                    <a:pt x="7842" y="177012"/>
                  </a:lnTo>
                  <a:lnTo>
                    <a:pt x="7511" y="173253"/>
                  </a:lnTo>
                  <a:lnTo>
                    <a:pt x="7291" y="168842"/>
                  </a:lnTo>
                  <a:lnTo>
                    <a:pt x="7046" y="158861"/>
                  </a:lnTo>
                  <a:lnTo>
                    <a:pt x="6857" y="114254"/>
                  </a:lnTo>
                  <a:lnTo>
                    <a:pt x="6852" y="92590"/>
                  </a:lnTo>
                  <a:lnTo>
                    <a:pt x="10820" y="81729"/>
                  </a:lnTo>
                  <a:lnTo>
                    <a:pt x="17434" y="68774"/>
                  </a:lnTo>
                  <a:lnTo>
                    <a:pt x="25812" y="54421"/>
                  </a:lnTo>
                  <a:lnTo>
                    <a:pt x="32191" y="44853"/>
                  </a:lnTo>
                  <a:lnTo>
                    <a:pt x="37238" y="38475"/>
                  </a:lnTo>
                  <a:lnTo>
                    <a:pt x="41395" y="34222"/>
                  </a:lnTo>
                  <a:lnTo>
                    <a:pt x="44167" y="30434"/>
                  </a:lnTo>
                  <a:lnTo>
                    <a:pt x="46016" y="26957"/>
                  </a:lnTo>
                  <a:lnTo>
                    <a:pt x="47249" y="23686"/>
                  </a:lnTo>
                  <a:lnTo>
                    <a:pt x="48863" y="21506"/>
                  </a:lnTo>
                  <a:lnTo>
                    <a:pt x="50734" y="20052"/>
                  </a:lnTo>
                  <a:lnTo>
                    <a:pt x="52775" y="19082"/>
                  </a:lnTo>
                  <a:lnTo>
                    <a:pt x="54929" y="19389"/>
                  </a:lnTo>
                  <a:lnTo>
                    <a:pt x="57158" y="20546"/>
                  </a:lnTo>
                  <a:lnTo>
                    <a:pt x="62648" y="24696"/>
                  </a:lnTo>
                  <a:lnTo>
                    <a:pt x="63892" y="25989"/>
                  </a:lnTo>
                  <a:lnTo>
                    <a:pt x="65516" y="27803"/>
                  </a:lnTo>
                  <a:lnTo>
                    <a:pt x="71592" y="34907"/>
                  </a:lnTo>
                  <a:lnTo>
                    <a:pt x="73824" y="37559"/>
                  </a:lnTo>
                  <a:lnTo>
                    <a:pt x="75311" y="40279"/>
                  </a:lnTo>
                  <a:lnTo>
                    <a:pt x="76965" y="45842"/>
                  </a:lnTo>
                  <a:lnTo>
                    <a:pt x="77699" y="51489"/>
                  </a:lnTo>
                  <a:lnTo>
                    <a:pt x="77896" y="54328"/>
                  </a:lnTo>
                  <a:lnTo>
                    <a:pt x="78820" y="58126"/>
                  </a:lnTo>
                  <a:lnTo>
                    <a:pt x="80230" y="62563"/>
                  </a:lnTo>
                  <a:lnTo>
                    <a:pt x="81964" y="67426"/>
                  </a:lnTo>
                  <a:lnTo>
                    <a:pt x="83118" y="72573"/>
                  </a:lnTo>
                  <a:lnTo>
                    <a:pt x="83890" y="77909"/>
                  </a:lnTo>
                  <a:lnTo>
                    <a:pt x="84404" y="83372"/>
                  </a:lnTo>
                  <a:lnTo>
                    <a:pt x="84746" y="88919"/>
                  </a:lnTo>
                  <a:lnTo>
                    <a:pt x="84974" y="94521"/>
                  </a:lnTo>
                  <a:lnTo>
                    <a:pt x="85228" y="105827"/>
                  </a:lnTo>
                  <a:lnTo>
                    <a:pt x="85341" y="117201"/>
                  </a:lnTo>
                  <a:lnTo>
                    <a:pt x="84577" y="122902"/>
                  </a:lnTo>
                  <a:lnTo>
                    <a:pt x="83274" y="128607"/>
                  </a:lnTo>
                  <a:lnTo>
                    <a:pt x="81612" y="134315"/>
                  </a:lnTo>
                  <a:lnTo>
                    <a:pt x="80504" y="140026"/>
                  </a:lnTo>
                  <a:lnTo>
                    <a:pt x="79765" y="145738"/>
                  </a:lnTo>
                  <a:lnTo>
                    <a:pt x="79272" y="151451"/>
                  </a:lnTo>
                  <a:lnTo>
                    <a:pt x="78944" y="157165"/>
                  </a:lnTo>
                  <a:lnTo>
                    <a:pt x="78725" y="162879"/>
                  </a:lnTo>
                  <a:lnTo>
                    <a:pt x="78416" y="177483"/>
                  </a:lnTo>
                  <a:lnTo>
                    <a:pt x="78287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0"/>
            <p:cNvSpPr/>
            <p:nvPr/>
          </p:nvSpPr>
          <p:spPr>
            <a:xfrm>
              <a:off x="8115302" y="4715275"/>
              <a:ext cx="100011" cy="202928"/>
            </a:xfrm>
            <a:custGeom>
              <a:avLst/>
              <a:gdLst/>
              <a:ahLst/>
              <a:cxnLst/>
              <a:rect l="0" t="0" r="0" b="0"/>
              <a:pathLst>
                <a:path w="100011" h="202928">
                  <a:moveTo>
                    <a:pt x="71435" y="8172"/>
                  </a:moveTo>
                  <a:lnTo>
                    <a:pt x="60058" y="8172"/>
                  </a:lnTo>
                  <a:lnTo>
                    <a:pt x="55913" y="9125"/>
                  </a:lnTo>
                  <a:lnTo>
                    <a:pt x="52356" y="10712"/>
                  </a:lnTo>
                  <a:lnTo>
                    <a:pt x="49190" y="12723"/>
                  </a:lnTo>
                  <a:lnTo>
                    <a:pt x="46286" y="15016"/>
                  </a:lnTo>
                  <a:lnTo>
                    <a:pt x="43557" y="17497"/>
                  </a:lnTo>
                  <a:lnTo>
                    <a:pt x="40943" y="20104"/>
                  </a:lnTo>
                  <a:lnTo>
                    <a:pt x="38408" y="23746"/>
                  </a:lnTo>
                  <a:lnTo>
                    <a:pt x="35922" y="28080"/>
                  </a:lnTo>
                  <a:lnTo>
                    <a:pt x="33472" y="32874"/>
                  </a:lnTo>
                  <a:lnTo>
                    <a:pt x="31045" y="37023"/>
                  </a:lnTo>
                  <a:lnTo>
                    <a:pt x="28633" y="40741"/>
                  </a:lnTo>
                  <a:lnTo>
                    <a:pt x="26232" y="44172"/>
                  </a:lnTo>
                  <a:lnTo>
                    <a:pt x="23837" y="47412"/>
                  </a:lnTo>
                  <a:lnTo>
                    <a:pt x="19059" y="53552"/>
                  </a:lnTo>
                  <a:lnTo>
                    <a:pt x="16674" y="57475"/>
                  </a:lnTo>
                  <a:lnTo>
                    <a:pt x="14290" y="61996"/>
                  </a:lnTo>
                  <a:lnTo>
                    <a:pt x="11908" y="66914"/>
                  </a:lnTo>
                  <a:lnTo>
                    <a:pt x="10319" y="71146"/>
                  </a:lnTo>
                  <a:lnTo>
                    <a:pt x="9259" y="74920"/>
                  </a:lnTo>
                  <a:lnTo>
                    <a:pt x="8554" y="78388"/>
                  </a:lnTo>
                  <a:lnTo>
                    <a:pt x="7289" y="82605"/>
                  </a:lnTo>
                  <a:lnTo>
                    <a:pt x="5652" y="87322"/>
                  </a:lnTo>
                  <a:lnTo>
                    <a:pt x="3767" y="92371"/>
                  </a:lnTo>
                  <a:lnTo>
                    <a:pt x="2511" y="97642"/>
                  </a:lnTo>
                  <a:lnTo>
                    <a:pt x="1673" y="103061"/>
                  </a:lnTo>
                  <a:lnTo>
                    <a:pt x="1114" y="108579"/>
                  </a:lnTo>
                  <a:lnTo>
                    <a:pt x="742" y="113210"/>
                  </a:lnTo>
                  <a:lnTo>
                    <a:pt x="494" y="117250"/>
                  </a:lnTo>
                  <a:lnTo>
                    <a:pt x="328" y="120896"/>
                  </a:lnTo>
                  <a:lnTo>
                    <a:pt x="145" y="127487"/>
                  </a:lnTo>
                  <a:lnTo>
                    <a:pt x="26" y="139479"/>
                  </a:lnTo>
                  <a:lnTo>
                    <a:pt x="0" y="156750"/>
                  </a:lnTo>
                  <a:lnTo>
                    <a:pt x="793" y="158659"/>
                  </a:lnTo>
                  <a:lnTo>
                    <a:pt x="2115" y="159932"/>
                  </a:lnTo>
                  <a:lnTo>
                    <a:pt x="6148" y="161974"/>
                  </a:lnTo>
                  <a:lnTo>
                    <a:pt x="8816" y="162254"/>
                  </a:lnTo>
                  <a:lnTo>
                    <a:pt x="12649" y="162378"/>
                  </a:lnTo>
                  <a:lnTo>
                    <a:pt x="23908" y="162464"/>
                  </a:lnTo>
                  <a:lnTo>
                    <a:pt x="25463" y="161516"/>
                  </a:lnTo>
                  <a:lnTo>
                    <a:pt x="26500" y="159932"/>
                  </a:lnTo>
                  <a:lnTo>
                    <a:pt x="27190" y="157922"/>
                  </a:lnTo>
                  <a:lnTo>
                    <a:pt x="28445" y="156583"/>
                  </a:lnTo>
                  <a:lnTo>
                    <a:pt x="30075" y="155690"/>
                  </a:lnTo>
                  <a:lnTo>
                    <a:pt x="31955" y="155095"/>
                  </a:lnTo>
                  <a:lnTo>
                    <a:pt x="34002" y="153746"/>
                  </a:lnTo>
                  <a:lnTo>
                    <a:pt x="36162" y="151894"/>
                  </a:lnTo>
                  <a:lnTo>
                    <a:pt x="38394" y="149706"/>
                  </a:lnTo>
                  <a:lnTo>
                    <a:pt x="40676" y="147296"/>
                  </a:lnTo>
                  <a:lnTo>
                    <a:pt x="42992" y="144736"/>
                  </a:lnTo>
                  <a:lnTo>
                    <a:pt x="45329" y="142078"/>
                  </a:lnTo>
                  <a:lnTo>
                    <a:pt x="47681" y="138400"/>
                  </a:lnTo>
                  <a:lnTo>
                    <a:pt x="50043" y="134043"/>
                  </a:lnTo>
                  <a:lnTo>
                    <a:pt x="52411" y="129233"/>
                  </a:lnTo>
                  <a:lnTo>
                    <a:pt x="54783" y="125075"/>
                  </a:lnTo>
                  <a:lnTo>
                    <a:pt x="57158" y="121349"/>
                  </a:lnTo>
                  <a:lnTo>
                    <a:pt x="59537" y="117914"/>
                  </a:lnTo>
                  <a:lnTo>
                    <a:pt x="61121" y="113719"/>
                  </a:lnTo>
                  <a:lnTo>
                    <a:pt x="62178" y="109016"/>
                  </a:lnTo>
                  <a:lnTo>
                    <a:pt x="62883" y="103976"/>
                  </a:lnTo>
                  <a:lnTo>
                    <a:pt x="64146" y="99664"/>
                  </a:lnTo>
                  <a:lnTo>
                    <a:pt x="65781" y="95837"/>
                  </a:lnTo>
                  <a:lnTo>
                    <a:pt x="67666" y="92333"/>
                  </a:lnTo>
                  <a:lnTo>
                    <a:pt x="68923" y="88092"/>
                  </a:lnTo>
                  <a:lnTo>
                    <a:pt x="69760" y="83360"/>
                  </a:lnTo>
                  <a:lnTo>
                    <a:pt x="70318" y="78300"/>
                  </a:lnTo>
                  <a:lnTo>
                    <a:pt x="71485" y="73021"/>
                  </a:lnTo>
                  <a:lnTo>
                    <a:pt x="73055" y="67597"/>
                  </a:lnTo>
                  <a:lnTo>
                    <a:pt x="74896" y="62076"/>
                  </a:lnTo>
                  <a:lnTo>
                    <a:pt x="76918" y="57444"/>
                  </a:lnTo>
                  <a:lnTo>
                    <a:pt x="79059" y="53402"/>
                  </a:lnTo>
                  <a:lnTo>
                    <a:pt x="81280" y="49755"/>
                  </a:lnTo>
                  <a:lnTo>
                    <a:pt x="82761" y="45419"/>
                  </a:lnTo>
                  <a:lnTo>
                    <a:pt x="83748" y="40623"/>
                  </a:lnTo>
                  <a:lnTo>
                    <a:pt x="84406" y="35521"/>
                  </a:lnTo>
                  <a:lnTo>
                    <a:pt x="84845" y="31167"/>
                  </a:lnTo>
                  <a:lnTo>
                    <a:pt x="85137" y="27313"/>
                  </a:lnTo>
                  <a:lnTo>
                    <a:pt x="85333" y="23790"/>
                  </a:lnTo>
                  <a:lnTo>
                    <a:pt x="85463" y="20489"/>
                  </a:lnTo>
                  <a:lnTo>
                    <a:pt x="85688" y="9983"/>
                  </a:lnTo>
                  <a:lnTo>
                    <a:pt x="83590" y="6437"/>
                  </a:lnTo>
                  <a:lnTo>
                    <a:pt x="79569" y="950"/>
                  </a:lnTo>
                  <a:lnTo>
                    <a:pt x="80032" y="500"/>
                  </a:lnTo>
                  <a:lnTo>
                    <a:pt x="82665" y="0"/>
                  </a:lnTo>
                  <a:lnTo>
                    <a:pt x="83684" y="819"/>
                  </a:lnTo>
                  <a:lnTo>
                    <a:pt x="84363" y="2318"/>
                  </a:lnTo>
                  <a:lnTo>
                    <a:pt x="85455" y="7016"/>
                  </a:lnTo>
                  <a:lnTo>
                    <a:pt x="85643" y="12381"/>
                  </a:lnTo>
                  <a:lnTo>
                    <a:pt x="84876" y="15740"/>
                  </a:lnTo>
                  <a:lnTo>
                    <a:pt x="83570" y="19885"/>
                  </a:lnTo>
                  <a:lnTo>
                    <a:pt x="81906" y="24553"/>
                  </a:lnTo>
                  <a:lnTo>
                    <a:pt x="80797" y="28617"/>
                  </a:lnTo>
                  <a:lnTo>
                    <a:pt x="80058" y="32280"/>
                  </a:lnTo>
                  <a:lnTo>
                    <a:pt x="79565" y="35674"/>
                  </a:lnTo>
                  <a:lnTo>
                    <a:pt x="79017" y="41985"/>
                  </a:lnTo>
                  <a:lnTo>
                    <a:pt x="78871" y="45002"/>
                  </a:lnTo>
                  <a:lnTo>
                    <a:pt x="79568" y="47966"/>
                  </a:lnTo>
                  <a:lnTo>
                    <a:pt x="82458" y="53798"/>
                  </a:lnTo>
                  <a:lnTo>
                    <a:pt x="83546" y="57639"/>
                  </a:lnTo>
                  <a:lnTo>
                    <a:pt x="84271" y="62105"/>
                  </a:lnTo>
                  <a:lnTo>
                    <a:pt x="84755" y="66988"/>
                  </a:lnTo>
                  <a:lnTo>
                    <a:pt x="85078" y="72147"/>
                  </a:lnTo>
                  <a:lnTo>
                    <a:pt x="85292" y="77492"/>
                  </a:lnTo>
                  <a:lnTo>
                    <a:pt x="85595" y="91576"/>
                  </a:lnTo>
                  <a:lnTo>
                    <a:pt x="85638" y="95207"/>
                  </a:lnTo>
                  <a:lnTo>
                    <a:pt x="86460" y="99533"/>
                  </a:lnTo>
                  <a:lnTo>
                    <a:pt x="87801" y="104322"/>
                  </a:lnTo>
                  <a:lnTo>
                    <a:pt x="89490" y="109420"/>
                  </a:lnTo>
                  <a:lnTo>
                    <a:pt x="90615" y="114723"/>
                  </a:lnTo>
                  <a:lnTo>
                    <a:pt x="91366" y="120163"/>
                  </a:lnTo>
                  <a:lnTo>
                    <a:pt x="91866" y="125696"/>
                  </a:lnTo>
                  <a:lnTo>
                    <a:pt x="92199" y="131289"/>
                  </a:lnTo>
                  <a:lnTo>
                    <a:pt x="92421" y="136922"/>
                  </a:lnTo>
                  <a:lnTo>
                    <a:pt x="92569" y="142583"/>
                  </a:lnTo>
                  <a:lnTo>
                    <a:pt x="93462" y="152072"/>
                  </a:lnTo>
                  <a:lnTo>
                    <a:pt x="99708" y="202927"/>
                  </a:lnTo>
                  <a:lnTo>
                    <a:pt x="99808" y="202779"/>
                  </a:lnTo>
                  <a:lnTo>
                    <a:pt x="100010" y="1967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1"/>
            <p:cNvSpPr/>
            <p:nvPr/>
          </p:nvSpPr>
          <p:spPr>
            <a:xfrm>
              <a:off x="8272462" y="4680585"/>
              <a:ext cx="92870" cy="222776"/>
            </a:xfrm>
            <a:custGeom>
              <a:avLst/>
              <a:gdLst/>
              <a:ahLst/>
              <a:cxnLst/>
              <a:rect l="0" t="0" r="0" b="0"/>
              <a:pathLst>
                <a:path w="92870" h="222776">
                  <a:moveTo>
                    <a:pt x="0" y="0"/>
                  </a:moveTo>
                  <a:lnTo>
                    <a:pt x="0" y="11931"/>
                  </a:lnTo>
                  <a:lnTo>
                    <a:pt x="794" y="15574"/>
                  </a:lnTo>
                  <a:lnTo>
                    <a:pt x="2116" y="19908"/>
                  </a:lnTo>
                  <a:lnTo>
                    <a:pt x="3793" y="24702"/>
                  </a:lnTo>
                  <a:lnTo>
                    <a:pt x="4910" y="28850"/>
                  </a:lnTo>
                  <a:lnTo>
                    <a:pt x="5654" y="32568"/>
                  </a:lnTo>
                  <a:lnTo>
                    <a:pt x="6152" y="35999"/>
                  </a:lnTo>
                  <a:lnTo>
                    <a:pt x="6482" y="41145"/>
                  </a:lnTo>
                  <a:lnTo>
                    <a:pt x="6703" y="47432"/>
                  </a:lnTo>
                  <a:lnTo>
                    <a:pt x="7013" y="67394"/>
                  </a:lnTo>
                  <a:lnTo>
                    <a:pt x="7142" y="133090"/>
                  </a:lnTo>
                  <a:lnTo>
                    <a:pt x="7937" y="139209"/>
                  </a:lnTo>
                  <a:lnTo>
                    <a:pt x="9259" y="145194"/>
                  </a:lnTo>
                  <a:lnTo>
                    <a:pt x="10937" y="151089"/>
                  </a:lnTo>
                  <a:lnTo>
                    <a:pt x="12054" y="156923"/>
                  </a:lnTo>
                  <a:lnTo>
                    <a:pt x="12798" y="162718"/>
                  </a:lnTo>
                  <a:lnTo>
                    <a:pt x="13295" y="168486"/>
                  </a:lnTo>
                  <a:lnTo>
                    <a:pt x="13626" y="173284"/>
                  </a:lnTo>
                  <a:lnTo>
                    <a:pt x="13846" y="177435"/>
                  </a:lnTo>
                  <a:lnTo>
                    <a:pt x="13994" y="181155"/>
                  </a:lnTo>
                  <a:lnTo>
                    <a:pt x="14157" y="190368"/>
                  </a:lnTo>
                  <a:lnTo>
                    <a:pt x="14288" y="222775"/>
                  </a:lnTo>
                  <a:lnTo>
                    <a:pt x="14288" y="189641"/>
                  </a:lnTo>
                  <a:lnTo>
                    <a:pt x="13494" y="185483"/>
                  </a:lnTo>
                  <a:lnTo>
                    <a:pt x="12171" y="181757"/>
                  </a:lnTo>
                  <a:lnTo>
                    <a:pt x="10495" y="178322"/>
                  </a:lnTo>
                  <a:lnTo>
                    <a:pt x="9378" y="166506"/>
                  </a:lnTo>
                  <a:lnTo>
                    <a:pt x="8634" y="149104"/>
                  </a:lnTo>
                  <a:lnTo>
                    <a:pt x="7438" y="89142"/>
                  </a:lnTo>
                  <a:lnTo>
                    <a:pt x="8134" y="80383"/>
                  </a:lnTo>
                  <a:lnTo>
                    <a:pt x="9392" y="72639"/>
                  </a:lnTo>
                  <a:lnTo>
                    <a:pt x="11023" y="65571"/>
                  </a:lnTo>
                  <a:lnTo>
                    <a:pt x="12112" y="59906"/>
                  </a:lnTo>
                  <a:lnTo>
                    <a:pt x="12837" y="55177"/>
                  </a:lnTo>
                  <a:lnTo>
                    <a:pt x="13320" y="51072"/>
                  </a:lnTo>
                  <a:lnTo>
                    <a:pt x="14436" y="47383"/>
                  </a:lnTo>
                  <a:lnTo>
                    <a:pt x="15975" y="43971"/>
                  </a:lnTo>
                  <a:lnTo>
                    <a:pt x="17793" y="40744"/>
                  </a:lnTo>
                  <a:lnTo>
                    <a:pt x="19800" y="37640"/>
                  </a:lnTo>
                  <a:lnTo>
                    <a:pt x="21931" y="34618"/>
                  </a:lnTo>
                  <a:lnTo>
                    <a:pt x="24146" y="31651"/>
                  </a:lnTo>
                  <a:lnTo>
                    <a:pt x="28723" y="25814"/>
                  </a:lnTo>
                  <a:lnTo>
                    <a:pt x="38130" y="14306"/>
                  </a:lnTo>
                  <a:lnTo>
                    <a:pt x="40501" y="12395"/>
                  </a:lnTo>
                  <a:lnTo>
                    <a:pt x="42876" y="11121"/>
                  </a:lnTo>
                  <a:lnTo>
                    <a:pt x="45253" y="10271"/>
                  </a:lnTo>
                  <a:lnTo>
                    <a:pt x="47631" y="9705"/>
                  </a:lnTo>
                  <a:lnTo>
                    <a:pt x="50011" y="9327"/>
                  </a:lnTo>
                  <a:lnTo>
                    <a:pt x="52391" y="9076"/>
                  </a:lnTo>
                  <a:lnTo>
                    <a:pt x="54770" y="8908"/>
                  </a:lnTo>
                  <a:lnTo>
                    <a:pt x="59533" y="8721"/>
                  </a:lnTo>
                  <a:lnTo>
                    <a:pt x="61913" y="7719"/>
                  </a:lnTo>
                  <a:lnTo>
                    <a:pt x="64295" y="6099"/>
                  </a:lnTo>
                  <a:lnTo>
                    <a:pt x="66675" y="4066"/>
                  </a:lnTo>
                  <a:lnTo>
                    <a:pt x="69057" y="2710"/>
                  </a:lnTo>
                  <a:lnTo>
                    <a:pt x="71438" y="1807"/>
                  </a:lnTo>
                  <a:lnTo>
                    <a:pt x="73819" y="1204"/>
                  </a:lnTo>
                  <a:lnTo>
                    <a:pt x="76200" y="803"/>
                  </a:lnTo>
                  <a:lnTo>
                    <a:pt x="78581" y="535"/>
                  </a:lnTo>
                  <a:lnTo>
                    <a:pt x="85307" y="31"/>
                  </a:lnTo>
                  <a:lnTo>
                    <a:pt x="89394" y="9"/>
                  </a:lnTo>
                  <a:lnTo>
                    <a:pt x="90552" y="958"/>
                  </a:lnTo>
                  <a:lnTo>
                    <a:pt x="91325" y="2544"/>
                  </a:lnTo>
                  <a:lnTo>
                    <a:pt x="92869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82"/>
            <p:cNvSpPr/>
            <p:nvPr/>
          </p:nvSpPr>
          <p:spPr>
            <a:xfrm>
              <a:off x="7579518" y="4774882"/>
              <a:ext cx="28576" cy="17146"/>
            </a:xfrm>
            <a:custGeom>
              <a:avLst/>
              <a:gdLst/>
              <a:ahLst/>
              <a:cxnLst/>
              <a:rect l="0" t="0" r="0" b="0"/>
              <a:pathLst>
                <a:path w="28576" h="17146">
                  <a:moveTo>
                    <a:pt x="28575" y="0"/>
                  </a:moveTo>
                  <a:lnTo>
                    <a:pt x="24782" y="0"/>
                  </a:lnTo>
                  <a:lnTo>
                    <a:pt x="23665" y="953"/>
                  </a:lnTo>
                  <a:lnTo>
                    <a:pt x="22921" y="2540"/>
                  </a:lnTo>
                  <a:lnTo>
                    <a:pt x="22424" y="4551"/>
                  </a:lnTo>
                  <a:lnTo>
                    <a:pt x="21300" y="5892"/>
                  </a:lnTo>
                  <a:lnTo>
                    <a:pt x="19756" y="6785"/>
                  </a:lnTo>
                  <a:lnTo>
                    <a:pt x="17934" y="7381"/>
                  </a:lnTo>
                  <a:lnTo>
                    <a:pt x="15925" y="7778"/>
                  </a:lnTo>
                  <a:lnTo>
                    <a:pt x="13792" y="8043"/>
                  </a:lnTo>
                  <a:lnTo>
                    <a:pt x="11576" y="8219"/>
                  </a:lnTo>
                  <a:lnTo>
                    <a:pt x="10099" y="9290"/>
                  </a:lnTo>
                  <a:lnTo>
                    <a:pt x="9114" y="10956"/>
                  </a:lnTo>
                  <a:lnTo>
                    <a:pt x="8457" y="13019"/>
                  </a:lnTo>
                  <a:lnTo>
                    <a:pt x="7226" y="14395"/>
                  </a:lnTo>
                  <a:lnTo>
                    <a:pt x="5611" y="15311"/>
                  </a:lnTo>
                  <a:lnTo>
                    <a:pt x="0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F271C" mc:Ignorable=""/>
      </a:dk2>
      <a:lt2>
        <a:srgbClr xmlns:mc="http://schemas.openxmlformats.org/markup-compatibility/2006" xmlns:a14="http://schemas.microsoft.com/office/drawing/2010/main" val="E7DEC9" mc:Ignorable=""/>
      </a:lt2>
      <a:accent1>
        <a:srgbClr xmlns:mc="http://schemas.openxmlformats.org/markup-compatibility/2006" xmlns:a14="http://schemas.microsoft.com/office/drawing/2010/main" val="3891A7" mc:Ignorable=""/>
      </a:accent1>
      <a:accent2>
        <a:srgbClr xmlns:mc="http://schemas.openxmlformats.org/markup-compatibility/2006" xmlns:a14="http://schemas.microsoft.com/office/drawing/2010/main" val="FEB80A" mc:Ignorable=""/>
      </a:accent2>
      <a:accent3>
        <a:srgbClr xmlns:mc="http://schemas.openxmlformats.org/markup-compatibility/2006" xmlns:a14="http://schemas.microsoft.com/office/drawing/2010/main" val="C32D2E" mc:Ignorable=""/>
      </a:accent3>
      <a:accent4>
        <a:srgbClr xmlns:mc="http://schemas.openxmlformats.org/markup-compatibility/2006" xmlns:a14="http://schemas.microsoft.com/office/drawing/2010/main" val="84AA33" mc:Ignorable=""/>
      </a:accent4>
      <a:accent5>
        <a:srgbClr xmlns:mc="http://schemas.openxmlformats.org/markup-compatibility/2006" xmlns:a14="http://schemas.microsoft.com/office/drawing/2010/main" val="964305" mc:Ignorable=""/>
      </a:accent5>
      <a:accent6>
        <a:srgbClr xmlns:mc="http://schemas.openxmlformats.org/markup-compatibility/2006" xmlns:a14="http://schemas.microsoft.com/office/drawing/2010/main" val="475A8D" mc:Ignorable=""/>
      </a:accent6>
      <a:hlink>
        <a:srgbClr xmlns:mc="http://schemas.openxmlformats.org/markup-compatibility/2006" xmlns:a14="http://schemas.microsoft.com/office/drawing/2010/main" val="8DC765" mc:Ignorable=""/>
      </a:hlink>
      <a:folHlink>
        <a:srgbClr xmlns:mc="http://schemas.openxmlformats.org/markup-compatibility/2006" xmlns:a14="http://schemas.microsoft.com/office/drawing/2010/main" val="AA8A14" mc:Ignorable="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379</TotalTime>
  <Words>351</Words>
  <Application>Microsoft Office PowerPoint</Application>
  <PresentationFormat>On-screen Show (4:3)</PresentationFormat>
  <Paragraphs>65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Solstice</vt:lpstr>
      <vt:lpstr>Bitmap Image</vt:lpstr>
      <vt:lpstr>Basic Terms: Undefined Terms</vt:lpstr>
      <vt:lpstr>Objectives</vt:lpstr>
      <vt:lpstr>What is geometry?</vt:lpstr>
      <vt:lpstr>Undefined terms</vt:lpstr>
      <vt:lpstr>What is a point?</vt:lpstr>
      <vt:lpstr>What is a line?</vt:lpstr>
      <vt:lpstr>What is a plane?</vt:lpstr>
      <vt:lpstr>What does it mean to be collinear?</vt:lpstr>
      <vt:lpstr>What does it mean to be coplanar?</vt:lpstr>
      <vt:lpstr>Using what we’ve learned</vt:lpstr>
      <vt:lpstr>Did we meet our objectives?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geometry</dc:title>
  <dc:creator>Ameena</dc:creator>
  <cp:lastModifiedBy>Ameena</cp:lastModifiedBy>
  <cp:revision>27</cp:revision>
  <dcterms:created xsi:type="dcterms:W3CDTF">2008-09-02T22:13:33Z</dcterms:created>
  <dcterms:modified xsi:type="dcterms:W3CDTF">2010-03-30T17:25:40Z</dcterms:modified>
</cp:coreProperties>
</file>